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241" r:id="rId2"/>
    <p:sldId id="1420" r:id="rId3"/>
    <p:sldId id="2299" r:id="rId4"/>
    <p:sldId id="2775" r:id="rId5"/>
    <p:sldId id="2805" r:id="rId6"/>
    <p:sldId id="2281" r:id="rId7"/>
    <p:sldId id="2282" r:id="rId8"/>
    <p:sldId id="2283" r:id="rId9"/>
    <p:sldId id="2806" r:id="rId10"/>
    <p:sldId id="2297" r:id="rId11"/>
    <p:sldId id="2305" r:id="rId12"/>
    <p:sldId id="2807" r:id="rId13"/>
    <p:sldId id="2808" r:id="rId14"/>
    <p:sldId id="2809" r:id="rId15"/>
    <p:sldId id="2810" r:id="rId16"/>
    <p:sldId id="2309" r:id="rId17"/>
    <p:sldId id="2286" r:id="rId18"/>
    <p:sldId id="2310" r:id="rId19"/>
    <p:sldId id="2776" r:id="rId20"/>
    <p:sldId id="1488" r:id="rId21"/>
    <p:sldId id="2791" r:id="rId22"/>
    <p:sldId id="2793" r:id="rId23"/>
    <p:sldId id="2794" r:id="rId24"/>
    <p:sldId id="2795" r:id="rId25"/>
    <p:sldId id="2796" r:id="rId26"/>
    <p:sldId id="2797" r:id="rId27"/>
    <p:sldId id="2798" r:id="rId28"/>
    <p:sldId id="2300" r:id="rId29"/>
    <p:sldId id="2799" r:id="rId30"/>
    <p:sldId id="2800" r:id="rId31"/>
    <p:sldId id="2301" r:id="rId32"/>
    <p:sldId id="2272" r:id="rId33"/>
    <p:sldId id="2302" r:id="rId34"/>
    <p:sldId id="2303" r:id="rId35"/>
    <p:sldId id="2803" r:id="rId36"/>
    <p:sldId id="2243" r:id="rId37"/>
    <p:sldId id="2306" r:id="rId38"/>
    <p:sldId id="2307" r:id="rId39"/>
    <p:sldId id="2308" r:id="rId40"/>
    <p:sldId id="2804" r:id="rId41"/>
    <p:sldId id="2304" r:id="rId42"/>
    <p:sldId id="1490" r:id="rId43"/>
    <p:sldId id="1426" r:id="rId44"/>
    <p:sldId id="1459" r:id="rId45"/>
    <p:sldId id="1447" r:id="rId46"/>
    <p:sldId id="1449" r:id="rId47"/>
    <p:sldId id="1448" r:id="rId48"/>
    <p:sldId id="1450" r:id="rId49"/>
    <p:sldId id="1451" r:id="rId50"/>
    <p:sldId id="1452" r:id="rId51"/>
    <p:sldId id="1457" r:id="rId52"/>
    <p:sldId id="1456" r:id="rId53"/>
    <p:sldId id="2802" r:id="rId5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374B"/>
    <a:srgbClr val="941100"/>
    <a:srgbClr val="212121"/>
    <a:srgbClr val="005493"/>
    <a:srgbClr val="FF2F92"/>
    <a:srgbClr val="9437FF"/>
    <a:srgbClr val="73FE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6" autoAdjust="0"/>
    <p:restoredTop sz="86011" autoAdjust="0"/>
  </p:normalViewPr>
  <p:slideViewPr>
    <p:cSldViewPr>
      <p:cViewPr varScale="1">
        <p:scale>
          <a:sx n="88" d="100"/>
          <a:sy n="88" d="100"/>
        </p:scale>
        <p:origin x="176" y="1480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yuqi" userId="979f6b19441de896" providerId="LiveId" clId="{C791A683-ED49-4607-8428-FE937F21D7ED}"/>
    <pc:docChg chg="undo custSel addSld delSld modSld">
      <pc:chgData name="hu yuqi" userId="979f6b19441de896" providerId="LiveId" clId="{C791A683-ED49-4607-8428-FE937F21D7ED}" dt="2021-08-06T05:38:42.824" v="4977" actId="1076"/>
      <pc:docMkLst>
        <pc:docMk/>
      </pc:docMkLst>
      <pc:sldChg chg="modSp add">
        <pc:chgData name="hu yuqi" userId="979f6b19441de896" providerId="LiveId" clId="{C791A683-ED49-4607-8428-FE937F21D7ED}" dt="2021-08-04T02:44:31.085" v="935"/>
        <pc:sldMkLst>
          <pc:docMk/>
          <pc:sldMk cId="3896083032" sldId="2243"/>
        </pc:sldMkLst>
        <pc:spChg chg="mod">
          <ac:chgData name="hu yuqi" userId="979f6b19441de896" providerId="LiveId" clId="{C791A683-ED49-4607-8428-FE937F21D7ED}" dt="2021-08-04T02:36:45.971" v="7" actId="20577"/>
          <ac:spMkLst>
            <pc:docMk/>
            <pc:sldMk cId="3896083032" sldId="2243"/>
            <ac:spMk id="2" creationId="{2C256EBB-C989-2344-831F-54C3FE4EE0B7}"/>
          </ac:spMkLst>
        </pc:spChg>
        <pc:spChg chg="mod">
          <ac:chgData name="hu yuqi" userId="979f6b19441de896" providerId="LiveId" clId="{C791A683-ED49-4607-8428-FE937F21D7ED}" dt="2021-08-04T02:44:31.085" v="935"/>
          <ac:spMkLst>
            <pc:docMk/>
            <pc:sldMk cId="3896083032" sldId="2243"/>
            <ac:spMk id="3" creationId="{86EF1081-DB6E-F541-89D6-85EBACE8F6BC}"/>
          </ac:spMkLst>
        </pc:spChg>
      </pc:sldChg>
      <pc:sldChg chg="addSp delSp modSp add modNotesTx">
        <pc:chgData name="hu yuqi" userId="979f6b19441de896" providerId="LiveId" clId="{C791A683-ED49-4607-8428-FE937F21D7ED}" dt="2021-08-06T05:38:42.824" v="4977" actId="1076"/>
        <pc:sldMkLst>
          <pc:docMk/>
          <pc:sldMk cId="297216374" sldId="2245"/>
        </pc:sldMkLst>
        <pc:spChg chg="mod">
          <ac:chgData name="hu yuqi" userId="979f6b19441de896" providerId="LiveId" clId="{C791A683-ED49-4607-8428-FE937F21D7ED}" dt="2021-08-04T06:05:12.530" v="2163" actId="20577"/>
          <ac:spMkLst>
            <pc:docMk/>
            <pc:sldMk cId="297216374" sldId="2245"/>
            <ac:spMk id="2" creationId="{584776AF-E63F-4623-B019-CC080B4E309D}"/>
          </ac:spMkLst>
        </pc:spChg>
        <pc:spChg chg="add mod">
          <ac:chgData name="hu yuqi" userId="979f6b19441de896" providerId="LiveId" clId="{C791A683-ED49-4607-8428-FE937F21D7ED}" dt="2021-08-04T06:04:58.981" v="2162" actId="1076"/>
          <ac:spMkLst>
            <pc:docMk/>
            <pc:sldMk cId="297216374" sldId="2245"/>
            <ac:spMk id="3" creationId="{BE3063A1-DEDE-4425-8C5C-B65D475B8AF4}"/>
          </ac:spMkLst>
        </pc:spChg>
        <pc:spChg chg="add mod">
          <ac:chgData name="hu yuqi" userId="979f6b19441de896" providerId="LiveId" clId="{C791A683-ED49-4607-8428-FE937F21D7ED}" dt="2021-08-06T05:38:42.824" v="4977" actId="1076"/>
          <ac:spMkLst>
            <pc:docMk/>
            <pc:sldMk cId="297216374" sldId="2245"/>
            <ac:spMk id="7" creationId="{7B4599FF-6C21-4A8E-8389-AC00EAC61643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9" creationId="{188F757B-693C-4960-A997-CA177A52EDB4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0" creationId="{491865F2-A451-40B9-95E4-5C2770DFAED3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1" creationId="{C6B53FEF-FAAE-4B06-8037-FC68F7C7EA0F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2" creationId="{0A14B6BC-EAF6-4B26-8BD0-D168479F31CA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0" creationId="{F72B7EFC-5F08-44F3-AAE8-C20AD738DCD4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1" creationId="{62AE0165-02E4-49CB-8A65-B57402A57187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2" creationId="{4C94B011-9C83-403D-AA34-8FB6709B37FC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3" creationId="{6E5B6470-6467-4A66-B5F7-923027FC60B2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4" creationId="{B2EA78CC-1338-4653-A5C5-E11A7031B19E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5" creationId="{E032A6F5-D2DC-4F85-9BAD-9593694CBF3B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9" creationId="{F6CBDE68-2AE5-4E06-9F55-2EE5340A557D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0" creationId="{D5C603B7-0AF7-42FA-812F-55661747B9C5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1" creationId="{B1BA1468-5F1A-4E93-BAA3-BDAA2AC6E91A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2" creationId="{9D50870D-71A5-4702-8822-65B56BB8F82E}"/>
          </ac:spMkLst>
        </pc:spChg>
        <pc:cxnChg chg="del">
          <ac:chgData name="hu yuqi" userId="979f6b19441de896" providerId="LiveId" clId="{C791A683-ED49-4607-8428-FE937F21D7ED}" dt="2021-08-04T05:58:19.112" v="1423" actId="478"/>
          <ac:cxnSpMkLst>
            <pc:docMk/>
            <pc:sldMk cId="297216374" sldId="2245"/>
            <ac:cxnSpMk id="27" creationId="{E75B30D6-86A9-4167-9C16-7D89DAF6861E}"/>
          </ac:cxnSpMkLst>
        </pc:cxnChg>
        <pc:cxnChg chg="del">
          <ac:chgData name="hu yuqi" userId="979f6b19441de896" providerId="LiveId" clId="{C791A683-ED49-4607-8428-FE937F21D7ED}" dt="2021-08-04T05:58:17.772" v="1421" actId="478"/>
          <ac:cxnSpMkLst>
            <pc:docMk/>
            <pc:sldMk cId="297216374" sldId="2245"/>
            <ac:cxnSpMk id="28" creationId="{C8B273ED-58D1-40A7-9B31-0CD8EE5D01D6}"/>
          </ac:cxnSpMkLst>
        </pc:cxnChg>
        <pc:cxnChg chg="del">
          <ac:chgData name="hu yuqi" userId="979f6b19441de896" providerId="LiveId" clId="{C791A683-ED49-4607-8428-FE937F21D7ED}" dt="2021-08-04T05:58:18.557" v="1422" actId="478"/>
          <ac:cxnSpMkLst>
            <pc:docMk/>
            <pc:sldMk cId="297216374" sldId="2245"/>
            <ac:cxnSpMk id="35" creationId="{864F8F63-91D1-4984-B48E-CBF1EEA63AB2}"/>
          </ac:cxnSpMkLst>
        </pc:cxnChg>
        <pc:cxnChg chg="del">
          <ac:chgData name="hu yuqi" userId="979f6b19441de896" providerId="LiveId" clId="{C791A683-ED49-4607-8428-FE937F21D7ED}" dt="2021-08-04T05:58:17.232" v="1420" actId="478"/>
          <ac:cxnSpMkLst>
            <pc:docMk/>
            <pc:sldMk cId="297216374" sldId="2245"/>
            <ac:cxnSpMk id="39" creationId="{D6F4925E-336B-42B8-B04C-B8A3EB25CB18}"/>
          </ac:cxnSpMkLst>
        </pc:cxnChg>
        <pc:cxnChg chg="add mod">
          <ac:chgData name="hu yuqi" userId="979f6b19441de896" providerId="LiveId" clId="{C791A683-ED49-4607-8428-FE937F21D7ED}" dt="2021-08-04T06:04:44.078" v="2147" actId="1038"/>
          <ac:cxnSpMkLst>
            <pc:docMk/>
            <pc:sldMk cId="297216374" sldId="2245"/>
            <ac:cxnSpMk id="46" creationId="{158522E8-9D99-4C88-9185-26D0FB015DC8}"/>
          </ac:cxnSpMkLst>
        </pc:cxnChg>
      </pc:sldChg>
      <pc:sldChg chg="addSp delSp modSp add modNotesTx">
        <pc:chgData name="hu yuqi" userId="979f6b19441de896" providerId="LiveId" clId="{C791A683-ED49-4607-8428-FE937F21D7ED}" dt="2021-08-06T05:35:35.352" v="4867" actId="20577"/>
        <pc:sldMkLst>
          <pc:docMk/>
          <pc:sldMk cId="2134164328" sldId="2246"/>
        </pc:sldMkLst>
        <pc:spChg chg="mod">
          <ac:chgData name="hu yuqi" userId="979f6b19441de896" providerId="LiveId" clId="{C791A683-ED49-4607-8428-FE937F21D7ED}" dt="2021-08-04T06:04:15.457" v="2137" actId="20577"/>
          <ac:spMkLst>
            <pc:docMk/>
            <pc:sldMk cId="2134164328" sldId="2246"/>
            <ac:spMk id="2" creationId="{584776AF-E63F-4623-B019-CC080B4E309D}"/>
          </ac:spMkLst>
        </pc:spChg>
        <pc:spChg chg="mod">
          <ac:chgData name="hu yuqi" userId="979f6b19441de896" providerId="LiveId" clId="{C791A683-ED49-4607-8428-FE937F21D7ED}" dt="2021-08-04T06:10:47.307" v="2799" actId="207"/>
          <ac:spMkLst>
            <pc:docMk/>
            <pc:sldMk cId="2134164328" sldId="2246"/>
            <ac:spMk id="9" creationId="{188F757B-693C-4960-A997-CA177A52EDB4}"/>
          </ac:spMkLst>
        </pc:spChg>
        <pc:spChg chg="mod">
          <ac:chgData name="hu yuqi" userId="979f6b19441de896" providerId="LiveId" clId="{C791A683-ED49-4607-8428-FE937F21D7ED}" dt="2021-08-04T06:09:48.477" v="2792" actId="207"/>
          <ac:spMkLst>
            <pc:docMk/>
            <pc:sldMk cId="2134164328" sldId="2246"/>
            <ac:spMk id="16" creationId="{3A569659-3B6A-48F4-AC23-44D7474B0DDC}"/>
          </ac:spMkLst>
        </pc:spChg>
        <pc:spChg chg="mod">
          <ac:chgData name="hu yuqi" userId="979f6b19441de896" providerId="LiveId" clId="{C791A683-ED49-4607-8428-FE937F21D7ED}" dt="2021-08-04T06:10:52.283" v="2802" actId="207"/>
          <ac:spMkLst>
            <pc:docMk/>
            <pc:sldMk cId="2134164328" sldId="2246"/>
            <ac:spMk id="24" creationId="{B2EA78CC-1338-4653-A5C5-E11A7031B19E}"/>
          </ac:spMkLst>
        </pc:spChg>
        <pc:spChg chg="add del">
          <ac:chgData name="hu yuqi" userId="979f6b19441de896" providerId="LiveId" clId="{C791A683-ED49-4607-8428-FE937F21D7ED}" dt="2021-08-04T06:06:02.004" v="2170" actId="11529"/>
          <ac:spMkLst>
            <pc:docMk/>
            <pc:sldMk cId="2134164328" sldId="2246"/>
            <ac:spMk id="36" creationId="{FF10ACFE-0BFC-40D1-B44A-95DA6B1F9EFB}"/>
          </ac:spMkLst>
        </pc:spChg>
        <pc:spChg chg="add mod">
          <ac:chgData name="hu yuqi" userId="979f6b19441de896" providerId="LiveId" clId="{C791A683-ED49-4607-8428-FE937F21D7ED}" dt="2021-08-06T05:35:35.352" v="4867" actId="20577"/>
          <ac:spMkLst>
            <pc:docMk/>
            <pc:sldMk cId="2134164328" sldId="2246"/>
            <ac:spMk id="46" creationId="{B42565E0-06E2-4D8E-93B8-FC11CFF1721B}"/>
          </ac:spMkLst>
        </pc:spChg>
        <pc:spChg chg="mod">
          <ac:chgData name="hu yuqi" userId="979f6b19441de896" providerId="LiveId" clId="{C791A683-ED49-4607-8428-FE937F21D7ED}" dt="2021-08-06T05:33:23.361" v="4858" actId="255"/>
          <ac:spMkLst>
            <pc:docMk/>
            <pc:sldMk cId="2134164328" sldId="2246"/>
            <ac:spMk id="55" creationId="{6E1FF962-2CE2-49EB-B9B5-26C63E7D1AAE}"/>
          </ac:spMkLst>
        </pc:spChg>
        <pc:cxnChg chg="add del mod">
          <ac:chgData name="hu yuqi" userId="979f6b19441de896" providerId="LiveId" clId="{C791A683-ED49-4607-8428-FE937F21D7ED}" dt="2021-08-04T06:05:47.366" v="2168" actId="478"/>
          <ac:cxnSpMkLst>
            <pc:docMk/>
            <pc:sldMk cId="2134164328" sldId="2246"/>
            <ac:cxnSpMk id="7" creationId="{F5B030DB-35B9-4555-AA49-DCC9B13B0053}"/>
          </ac:cxnSpMkLst>
        </pc:cxnChg>
        <pc:cxnChg chg="mod">
          <ac:chgData name="hu yuqi" userId="979f6b19441de896" providerId="LiveId" clId="{C791A683-ED49-4607-8428-FE937F21D7ED}" dt="2021-08-04T06:10:06.208" v="2793" actId="1076"/>
          <ac:cxnSpMkLst>
            <pc:docMk/>
            <pc:sldMk cId="2134164328" sldId="2246"/>
            <ac:cxnSpMk id="28" creationId="{C8B273ED-58D1-40A7-9B31-0CD8EE5D01D6}"/>
          </ac:cxnSpMkLst>
        </pc:cxnChg>
        <pc:cxnChg chg="add mod">
          <ac:chgData name="hu yuqi" userId="979f6b19441de896" providerId="LiveId" clId="{C791A683-ED49-4607-8428-FE937F21D7ED}" dt="2021-08-04T06:11:09.601" v="2804" actId="14100"/>
          <ac:cxnSpMkLst>
            <pc:docMk/>
            <pc:sldMk cId="2134164328" sldId="2246"/>
            <ac:cxnSpMk id="38" creationId="{F5707B31-5B5E-45AF-A830-8BEF6E9C1B84}"/>
          </ac:cxnSpMkLst>
        </pc:cxnChg>
        <pc:cxnChg chg="mod">
          <ac:chgData name="hu yuqi" userId="979f6b19441de896" providerId="LiveId" clId="{C791A683-ED49-4607-8428-FE937F21D7ED}" dt="2021-08-04T06:10:17.165" v="2794" actId="1076"/>
          <ac:cxnSpMkLst>
            <pc:docMk/>
            <pc:sldMk cId="2134164328" sldId="2246"/>
            <ac:cxnSpMk id="39" creationId="{D6F4925E-336B-42B8-B04C-B8A3EB25CB18}"/>
          </ac:cxnSpMkLst>
        </pc:cxnChg>
      </pc:sldChg>
      <pc:sldChg chg="addSp delSp modSp add modNotesTx">
        <pc:chgData name="hu yuqi" userId="979f6b19441de896" providerId="LiveId" clId="{C791A683-ED49-4607-8428-FE937F21D7ED}" dt="2021-08-06T05:36:38.715" v="4878"/>
        <pc:sldMkLst>
          <pc:docMk/>
          <pc:sldMk cId="3459745407" sldId="2247"/>
        </pc:sldMkLst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9" creationId="{188F757B-693C-4960-A997-CA177A52EDB4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0" creationId="{491865F2-A451-40B9-95E4-5C2770DFAED3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1" creationId="{C6B53FEF-FAAE-4B06-8037-FC68F7C7EA0F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2" creationId="{0A14B6BC-EAF6-4B26-8BD0-D168479F31CA}"/>
          </ac:spMkLst>
        </pc:spChg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16" creationId="{3A569659-3B6A-48F4-AC23-44D7474B0DDC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7" creationId="{6D11488A-727C-4BBC-B487-216DCBDBF1B9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8" creationId="{12E09E83-3955-405F-AB96-A975327FCD5B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9" creationId="{3A0C99F8-9BB6-4C63-BBB3-2DC43D0DF8B9}"/>
          </ac:spMkLst>
        </pc:spChg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24" creationId="{B2EA78CC-1338-4653-A5C5-E11A7031B19E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25" creationId="{E032A6F5-D2DC-4F85-9BAD-9593694CBF3B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29" creationId="{F6CBDE68-2AE5-4E06-9F55-2EE5340A557D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30" creationId="{D5C603B7-0AF7-42FA-812F-55661747B9C5}"/>
          </ac:spMkLst>
        </pc:spChg>
        <pc:spChg chg="add mod">
          <ac:chgData name="hu yuqi" userId="979f6b19441de896" providerId="LiveId" clId="{C791A683-ED49-4607-8428-FE937F21D7ED}" dt="2021-08-06T05:36:10.820" v="4875" actId="1076"/>
          <ac:spMkLst>
            <pc:docMk/>
            <pc:sldMk cId="3459745407" sldId="2247"/>
            <ac:spMk id="46" creationId="{EC8C9910-E038-43CE-92E9-6AD5941AED12}"/>
          </ac:spMkLst>
        </pc:spChg>
        <pc:spChg chg="add del">
          <ac:chgData name="hu yuqi" userId="979f6b19441de896" providerId="LiveId" clId="{C791A683-ED49-4607-8428-FE937F21D7ED}" dt="2021-08-06T05:36:38.715" v="4878"/>
          <ac:spMkLst>
            <pc:docMk/>
            <pc:sldMk cId="3459745407" sldId="2247"/>
            <ac:spMk id="48" creationId="{376D3DCB-B3C2-4A3A-B189-DF3E5BFE18B0}"/>
          </ac:spMkLst>
        </pc:spChg>
        <pc:spChg chg="add del mod">
          <ac:chgData name="hu yuqi" userId="979f6b19441de896" providerId="LiveId" clId="{C791A683-ED49-4607-8428-FE937F21D7ED}" dt="2021-08-06T05:36:08.269" v="4874" actId="14100"/>
          <ac:spMkLst>
            <pc:docMk/>
            <pc:sldMk cId="3459745407" sldId="2247"/>
            <ac:spMk id="55" creationId="{6E1FF962-2CE2-49EB-B9B5-26C63E7D1AAE}"/>
          </ac:spMkLst>
        </pc:spChg>
        <pc:cxnChg chg="mod">
          <ac:chgData name="hu yuqi" userId="979f6b19441de896" providerId="LiveId" clId="{C791A683-ED49-4607-8428-FE937F21D7ED}" dt="2021-08-04T06:12:31.973" v="2807" actId="1076"/>
          <ac:cxnSpMkLst>
            <pc:docMk/>
            <pc:sldMk cId="3459745407" sldId="2247"/>
            <ac:cxnSpMk id="28" creationId="{C8B273ED-58D1-40A7-9B31-0CD8EE5D01D6}"/>
          </ac:cxnSpMkLst>
        </pc:cxnChg>
        <pc:cxnChg chg="del mod">
          <ac:chgData name="hu yuqi" userId="979f6b19441de896" providerId="LiveId" clId="{C791A683-ED49-4607-8428-FE937F21D7ED}" dt="2021-08-04T06:12:38.496" v="2809" actId="478"/>
          <ac:cxnSpMkLst>
            <pc:docMk/>
            <pc:sldMk cId="3459745407" sldId="2247"/>
            <ac:cxnSpMk id="38" creationId="{F5707B31-5B5E-45AF-A830-8BEF6E9C1B84}"/>
          </ac:cxnSpMkLst>
        </pc:cxnChg>
        <pc:cxnChg chg="mod">
          <ac:chgData name="hu yuqi" userId="979f6b19441de896" providerId="LiveId" clId="{C791A683-ED49-4607-8428-FE937F21D7ED}" dt="2021-08-04T06:12:37.111" v="2808" actId="1076"/>
          <ac:cxnSpMkLst>
            <pc:docMk/>
            <pc:sldMk cId="3459745407" sldId="2247"/>
            <ac:cxnSpMk id="39" creationId="{D6F4925E-336B-42B8-B04C-B8A3EB25CB18}"/>
          </ac:cxnSpMkLst>
        </pc:cxnChg>
        <pc:cxnChg chg="add del">
          <ac:chgData name="hu yuqi" userId="979f6b19441de896" providerId="LiveId" clId="{C791A683-ED49-4607-8428-FE937F21D7ED}" dt="2021-08-04T06:13:03.965" v="2815" actId="478"/>
          <ac:cxnSpMkLst>
            <pc:docMk/>
            <pc:sldMk cId="3459745407" sldId="2247"/>
            <ac:cxnSpMk id="54" creationId="{3235EA77-8984-41D7-8615-B449C65DCC5F}"/>
          </ac:cxnSpMkLst>
        </pc:cxnChg>
      </pc:sldChg>
      <pc:sldChg chg="addSp delSp modSp add modNotesTx">
        <pc:chgData name="hu yuqi" userId="979f6b19441de896" providerId="LiveId" clId="{C791A683-ED49-4607-8428-FE937F21D7ED}" dt="2021-08-06T05:36:49.595" v="4883" actId="20577"/>
        <pc:sldMkLst>
          <pc:docMk/>
          <pc:sldMk cId="3921291336" sldId="2248"/>
        </pc:sldMkLst>
        <pc:spChg chg="add mod">
          <ac:chgData name="hu yuqi" userId="979f6b19441de896" providerId="LiveId" clId="{C791A683-ED49-4607-8428-FE937F21D7ED}" dt="2021-08-04T06:17:02.810" v="3373" actId="1076"/>
          <ac:spMkLst>
            <pc:docMk/>
            <pc:sldMk cId="3921291336" sldId="2248"/>
            <ac:spMk id="26" creationId="{C0FBB5C9-1AF3-4651-BADF-8B0E5CAB5154}"/>
          </ac:spMkLst>
        </pc:spChg>
        <pc:spChg chg="mod">
          <ac:chgData name="hu yuqi" userId="979f6b19441de896" providerId="LiveId" clId="{C791A683-ED49-4607-8428-FE937F21D7ED}" dt="2021-08-04T06:17:10.163" v="3375" actId="207"/>
          <ac:spMkLst>
            <pc:docMk/>
            <pc:sldMk cId="3921291336" sldId="2248"/>
            <ac:spMk id="42" creationId="{B6DE5BE0-7484-4DFB-8C45-E606BEE8C3C1}"/>
          </ac:spMkLst>
        </pc:spChg>
        <pc:spChg chg="add">
          <ac:chgData name="hu yuqi" userId="979f6b19441de896" providerId="LiveId" clId="{C791A683-ED49-4607-8428-FE937F21D7ED}" dt="2021-08-06T05:36:39.623" v="4879"/>
          <ac:spMkLst>
            <pc:docMk/>
            <pc:sldMk cId="3921291336" sldId="2248"/>
            <ac:spMk id="46" creationId="{4D96D19D-D934-463A-8A9B-4BD0A8AB69C4}"/>
          </ac:spMkLst>
        </pc:spChg>
        <pc:spChg chg="add mod">
          <ac:chgData name="hu yuqi" userId="979f6b19441de896" providerId="LiveId" clId="{C791A683-ED49-4607-8428-FE937F21D7ED}" dt="2021-08-06T05:36:49.595" v="4883" actId="20577"/>
          <ac:spMkLst>
            <pc:docMk/>
            <pc:sldMk cId="3921291336" sldId="2248"/>
            <ac:spMk id="48" creationId="{061812D9-1158-471D-866D-BD0741C35E4B}"/>
          </ac:spMkLst>
        </pc:spChg>
        <pc:spChg chg="del">
          <ac:chgData name="hu yuqi" userId="979f6b19441de896" providerId="LiveId" clId="{C791A683-ED49-4607-8428-FE937F21D7ED}" dt="2021-08-06T05:36:34.418" v="4876" actId="478"/>
          <ac:spMkLst>
            <pc:docMk/>
            <pc:sldMk cId="3921291336" sldId="2248"/>
            <ac:spMk id="55" creationId="{6E1FF962-2CE2-49EB-B9B5-26C63E7D1AAE}"/>
          </ac:spMkLst>
        </pc:spChg>
        <pc:cxnChg chg="add mod">
          <ac:chgData name="hu yuqi" userId="979f6b19441de896" providerId="LiveId" clId="{C791A683-ED49-4607-8428-FE937F21D7ED}" dt="2021-08-04T06:16:23.949" v="3333" actId="1076"/>
          <ac:cxnSpMkLst>
            <pc:docMk/>
            <pc:sldMk cId="3921291336" sldId="2248"/>
            <ac:cxnSpMk id="7" creationId="{D66EDDEF-053F-47C1-9F65-1CA789FCCC63}"/>
          </ac:cxnSpMkLst>
        </pc:cxnChg>
      </pc:sldChg>
      <pc:sldChg chg="modSp new add">
        <pc:chgData name="hu yuqi" userId="979f6b19441de896" providerId="LiveId" clId="{C791A683-ED49-4607-8428-FE937F21D7ED}" dt="2021-08-04T06:22:16.653" v="4192"/>
        <pc:sldMkLst>
          <pc:docMk/>
          <pc:sldMk cId="4278713951" sldId="2249"/>
        </pc:sldMkLst>
        <pc:spChg chg="mod">
          <ac:chgData name="hu yuqi" userId="979f6b19441de896" providerId="LiveId" clId="{C791A683-ED49-4607-8428-FE937F21D7ED}" dt="2021-08-04T06:18:10.778" v="3405"/>
          <ac:spMkLst>
            <pc:docMk/>
            <pc:sldMk cId="4278713951" sldId="2249"/>
            <ac:spMk id="2" creationId="{96A8696C-3ECC-428B-B487-49AF19BC8AF1}"/>
          </ac:spMkLst>
        </pc:spChg>
        <pc:spChg chg="mod">
          <ac:chgData name="hu yuqi" userId="979f6b19441de896" providerId="LiveId" clId="{C791A683-ED49-4607-8428-FE937F21D7ED}" dt="2021-08-04T06:22:16.653" v="4192"/>
          <ac:spMkLst>
            <pc:docMk/>
            <pc:sldMk cId="4278713951" sldId="2249"/>
            <ac:spMk id="3" creationId="{29F53CCA-70DA-43AE-ABCC-79D93311FFB1}"/>
          </ac:spMkLst>
        </pc:spChg>
      </pc:sldChg>
      <pc:sldChg chg="modSp new add">
        <pc:chgData name="hu yuqi" userId="979f6b19441de896" providerId="LiveId" clId="{C791A683-ED49-4607-8428-FE937F21D7ED}" dt="2021-08-06T05:37:50.014" v="4976" actId="20577"/>
        <pc:sldMkLst>
          <pc:docMk/>
          <pc:sldMk cId="2235651716" sldId="2250"/>
        </pc:sldMkLst>
        <pc:spChg chg="mod">
          <ac:chgData name="hu yuqi" userId="979f6b19441de896" providerId="LiveId" clId="{C791A683-ED49-4607-8428-FE937F21D7ED}" dt="2021-08-04T06:27:53.107" v="4853"/>
          <ac:spMkLst>
            <pc:docMk/>
            <pc:sldMk cId="2235651716" sldId="2250"/>
            <ac:spMk id="2" creationId="{8B55EB9C-D4A4-4E32-8675-8BB2B13FE544}"/>
          </ac:spMkLst>
        </pc:spChg>
        <pc:spChg chg="mod">
          <ac:chgData name="hu yuqi" userId="979f6b19441de896" providerId="LiveId" clId="{C791A683-ED49-4607-8428-FE937F21D7ED}" dt="2021-08-06T05:37:50.014" v="4976" actId="20577"/>
          <ac:spMkLst>
            <pc:docMk/>
            <pc:sldMk cId="2235651716" sldId="2250"/>
            <ac:spMk id="3" creationId="{76524DB9-86EE-48AE-B608-808272264F33}"/>
          </ac:spMkLst>
        </pc:spChg>
      </pc:sldChg>
    </pc:docChg>
  </pc:docChgLst>
  <pc:docChgLst>
    <pc:chgData name="hu yuqi" userId="979f6b19441de896" providerId="LiveId" clId="{587E6CEB-698C-48D7-BB65-DAB0880B8423}"/>
    <pc:docChg chg="undo custSel addSld delSld modSld sldOrd">
      <pc:chgData name="hu yuqi" userId="979f6b19441de896" providerId="LiveId" clId="{587E6CEB-698C-48D7-BB65-DAB0880B8423}" dt="2021-08-16T09:20:29.712" v="5798" actId="1076"/>
      <pc:docMkLst>
        <pc:docMk/>
      </pc:docMkLst>
      <pc:sldChg chg="mod modTransition modShow">
        <pc:chgData name="hu yuqi" userId="979f6b19441de896" providerId="LiveId" clId="{587E6CEB-698C-48D7-BB65-DAB0880B8423}" dt="2021-08-10T07:02:26.931" v="693"/>
        <pc:sldMkLst>
          <pc:docMk/>
          <pc:sldMk cId="0" sldId="1025"/>
        </pc:sldMkLst>
      </pc:sldChg>
      <pc:sldChg chg="mod modTransition modShow">
        <pc:chgData name="hu yuqi" userId="979f6b19441de896" providerId="LiveId" clId="{587E6CEB-698C-48D7-BB65-DAB0880B8423}" dt="2021-08-12T11:17:56.313" v="2584"/>
        <pc:sldMkLst>
          <pc:docMk/>
          <pc:sldMk cId="0" sldId="1047"/>
        </pc:sldMkLst>
      </pc:sldChg>
      <pc:sldChg chg="modSp mod modTransition modShow">
        <pc:chgData name="hu yuqi" userId="979f6b19441de896" providerId="LiveId" clId="{587E6CEB-698C-48D7-BB65-DAB0880B8423}" dt="2021-08-12T11:35:30.831" v="3348"/>
        <pc:sldMkLst>
          <pc:docMk/>
          <pc:sldMk cId="0" sldId="1048"/>
        </pc:sldMkLst>
        <pc:spChg chg="mod">
          <ac:chgData name="hu yuqi" userId="979f6b19441de896" providerId="LiveId" clId="{587E6CEB-698C-48D7-BB65-DAB0880B8423}" dt="2021-08-12T11:23:09.182" v="2630" actId="1076"/>
          <ac:spMkLst>
            <pc:docMk/>
            <pc:sldMk cId="0" sldId="1048"/>
            <ac:spMk id="33" creationId="{DFA1E41D-8A04-7A4F-91DC-17A1F3C05272}"/>
          </ac:spMkLst>
        </pc:spChg>
      </pc:sldChg>
      <pc:sldChg chg="mod modTransition modShow">
        <pc:chgData name="hu yuqi" userId="979f6b19441de896" providerId="LiveId" clId="{587E6CEB-698C-48D7-BB65-DAB0880B8423}" dt="2021-08-10T06:45:14.124" v="126"/>
        <pc:sldMkLst>
          <pc:docMk/>
          <pc:sldMk cId="0" sldId="1060"/>
        </pc:sldMkLst>
      </pc:sldChg>
      <pc:sldChg chg="mod modTransition modShow">
        <pc:chgData name="hu yuqi" userId="979f6b19441de896" providerId="LiveId" clId="{587E6CEB-698C-48D7-BB65-DAB0880B8423}" dt="2021-08-12T10:19:22.243" v="1968"/>
        <pc:sldMkLst>
          <pc:docMk/>
          <pc:sldMk cId="0" sldId="1093"/>
        </pc:sldMkLst>
      </pc:sldChg>
      <pc:sldChg chg="mod modTransition modShow">
        <pc:chgData name="hu yuqi" userId="979f6b19441de896" providerId="LiveId" clId="{587E6CEB-698C-48D7-BB65-DAB0880B8423}" dt="2021-08-12T11:44:15.457" v="4050"/>
        <pc:sldMkLst>
          <pc:docMk/>
          <pc:sldMk cId="0" sldId="1094"/>
        </pc:sldMkLst>
      </pc:sldChg>
      <pc:sldChg chg="mod modTransition modShow">
        <pc:chgData name="hu yuqi" userId="979f6b19441de896" providerId="LiveId" clId="{587E6CEB-698C-48D7-BB65-DAB0880B8423}" dt="2021-08-12T11:53:11.698" v="4316"/>
        <pc:sldMkLst>
          <pc:docMk/>
          <pc:sldMk cId="0" sldId="1095"/>
        </pc:sldMkLst>
      </pc:sldChg>
      <pc:sldChg chg="mod modTransition modShow">
        <pc:chgData name="hu yuqi" userId="979f6b19441de896" providerId="LiveId" clId="{587E6CEB-698C-48D7-BB65-DAB0880B8423}" dt="2021-08-12T12:16:22.441" v="4521"/>
        <pc:sldMkLst>
          <pc:docMk/>
          <pc:sldMk cId="0" sldId="1096"/>
        </pc:sldMkLst>
      </pc:sldChg>
      <pc:sldChg chg="mod modTransition modShow">
        <pc:chgData name="hu yuqi" userId="979f6b19441de896" providerId="LiveId" clId="{587E6CEB-698C-48D7-BB65-DAB0880B8423}" dt="2021-08-12T12:18:03.304" v="4724"/>
        <pc:sldMkLst>
          <pc:docMk/>
          <pc:sldMk cId="0" sldId="1097"/>
        </pc:sldMkLst>
      </pc:sldChg>
      <pc:sldChg chg="mod modTransition modShow">
        <pc:chgData name="hu yuqi" userId="979f6b19441de896" providerId="LiveId" clId="{587E6CEB-698C-48D7-BB65-DAB0880B8423}" dt="2021-08-12T12:19:20.088" v="5031"/>
        <pc:sldMkLst>
          <pc:docMk/>
          <pc:sldMk cId="0" sldId="1098"/>
        </pc:sldMkLst>
      </pc:sldChg>
      <pc:sldChg chg="mod modTransition modShow">
        <pc:chgData name="hu yuqi" userId="979f6b19441de896" providerId="LiveId" clId="{587E6CEB-698C-48D7-BB65-DAB0880B8423}" dt="2021-08-10T07:04:02.812" v="976"/>
        <pc:sldMkLst>
          <pc:docMk/>
          <pc:sldMk cId="0" sldId="1186"/>
        </pc:sldMkLst>
      </pc:sldChg>
      <pc:sldChg chg="mod modTransition modShow">
        <pc:chgData name="hu yuqi" userId="979f6b19441de896" providerId="LiveId" clId="{587E6CEB-698C-48D7-BB65-DAB0880B8423}" dt="2021-08-10T07:05:26.683" v="1044"/>
        <pc:sldMkLst>
          <pc:docMk/>
          <pc:sldMk cId="0" sldId="1187"/>
        </pc:sldMkLst>
      </pc:sldChg>
      <pc:sldChg chg="mod modTransition modShow">
        <pc:chgData name="hu yuqi" userId="979f6b19441de896" providerId="LiveId" clId="{587E6CEB-698C-48D7-BB65-DAB0880B8423}" dt="2021-08-10T07:29:59.876" v="1834"/>
        <pc:sldMkLst>
          <pc:docMk/>
          <pc:sldMk cId="0" sldId="1188"/>
        </pc:sldMkLst>
      </pc:sldChg>
      <pc:sldChg chg="mod modTransition modShow">
        <pc:chgData name="hu yuqi" userId="979f6b19441de896" providerId="LiveId" clId="{587E6CEB-698C-48D7-BB65-DAB0880B8423}" dt="2021-08-10T07:32:59.565" v="1902"/>
        <pc:sldMkLst>
          <pc:docMk/>
          <pc:sldMk cId="0" sldId="1189"/>
        </pc:sldMkLst>
      </pc:sldChg>
      <pc:sldChg chg="addSp delSp modSp new add ord modAnim">
        <pc:chgData name="hu yuqi" userId="979f6b19441de896" providerId="LiveId" clId="{587E6CEB-698C-48D7-BB65-DAB0880B8423}" dt="2021-08-10T07:02:20.191" v="691"/>
        <pc:sldMkLst>
          <pc:docMk/>
          <pc:sldMk cId="534293365" sldId="2251"/>
        </pc:sldMkLst>
        <pc:spChg chg="mod">
          <ac:chgData name="hu yuqi" userId="979f6b19441de896" providerId="LiveId" clId="{587E6CEB-698C-48D7-BB65-DAB0880B8423}" dt="2021-08-10T06:53:24.465" v="556"/>
          <ac:spMkLst>
            <pc:docMk/>
            <pc:sldMk cId="534293365" sldId="2251"/>
            <ac:spMk id="2" creationId="{F02ED331-48CE-404E-BA23-E9FE12C80BE4}"/>
          </ac:spMkLst>
        </pc:spChg>
        <pc:spChg chg="del">
          <ac:chgData name="hu yuqi" userId="979f6b19441de896" providerId="LiveId" clId="{587E6CEB-698C-48D7-BB65-DAB0880B8423}" dt="2021-08-10T06:55:13.711" v="558" actId="478"/>
          <ac:spMkLst>
            <pc:docMk/>
            <pc:sldMk cId="534293365" sldId="2251"/>
            <ac:spMk id="3" creationId="{C1590C01-ACCE-49DC-9E96-1C92B505CD3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5" creationId="{53A8CDC1-5EA7-46CD-AF92-0F3334C1B1DD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6" creationId="{96F53329-1A14-429C-B92A-F0D1B06DFAA0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7" creationId="{F1A9709B-D38E-43A5-B891-32112A49FB09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8" creationId="{67CE0A59-6C52-4D31-AEC0-692069E7ECC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9" creationId="{2A01A114-18DA-4251-8CF7-982F109C889A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1" creationId="{E9877521-0653-4B63-BF66-255540D69605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3" creationId="{F64C6A54-0458-433D-9BF3-B873209D3BE8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4" creationId="{9D4BA105-38CB-404E-9BCD-D2F578870BA4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5" creationId="{66552BA7-E00B-4721-A1BD-FEAA43488F1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7" creationId="{6E3420BA-30F8-4D93-B7D0-D9930A9BA4E6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8" creationId="{C6A3A226-611B-4D92-B5E2-818D92D1037B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9" creationId="{F891EC5E-73E5-4587-B48E-ABA65B8DF5FA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0" creationId="{63F156D1-79D5-48AB-88D1-C6B03471AE86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1" creationId="{AA9DC2CF-6C44-4178-BA25-E7ABB78A5163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4" creationId="{867B30BF-55BD-4BA5-827A-2B7E8F39EE0C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5" creationId="{658E3ED1-7502-4295-9826-5FDA918F7F68}"/>
          </ac:spMkLst>
        </pc:spChg>
        <pc:spChg chg="add mod">
          <ac:chgData name="hu yuqi" userId="979f6b19441de896" providerId="LiveId" clId="{587E6CEB-698C-48D7-BB65-DAB0880B8423}" dt="2021-08-10T07:02:20.191" v="691"/>
          <ac:spMkLst>
            <pc:docMk/>
            <pc:sldMk cId="534293365" sldId="2251"/>
            <ac:spMk id="26" creationId="{F4235FB6-1E24-4BA9-A2A5-55B6FBA2942D}"/>
          </ac:spMkLst>
        </pc:sp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0" creationId="{A8C32388-AAB9-438B-880E-0AE83E7E5493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2" creationId="{C238FE43-AD99-4108-8924-1737B94033B6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6" creationId="{BC671385-2E5B-4757-88DA-3617AECED4C2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22" creationId="{F8A95B8B-81DB-49A8-AD5C-41D42B45754F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23" creationId="{9A91575D-E481-45B6-847B-C4D9ED959AD5}"/>
          </ac:cxnSpMkLst>
        </pc:cxnChg>
      </pc:sldChg>
      <pc:sldChg chg="addSp modSp new add ord modAnim">
        <pc:chgData name="hu yuqi" userId="979f6b19441de896" providerId="LiveId" clId="{587E6CEB-698C-48D7-BB65-DAB0880B8423}" dt="2021-08-12T10:18:35.113" v="1963"/>
        <pc:sldMkLst>
          <pc:docMk/>
          <pc:sldMk cId="1113835928" sldId="2252"/>
        </pc:sldMkLst>
        <pc:spChg chg="mod">
          <ac:chgData name="hu yuqi" userId="979f6b19441de896" providerId="LiveId" clId="{587E6CEB-698C-48D7-BB65-DAB0880B8423}" dt="2021-08-12T10:18:30.182" v="1947"/>
          <ac:spMkLst>
            <pc:docMk/>
            <pc:sldMk cId="1113835928" sldId="2252"/>
            <ac:spMk id="2" creationId="{C75BB3C4-1CD0-4F8E-813A-5216B8D9CE3A}"/>
          </ac:spMkLst>
        </pc:spChg>
        <pc:spChg chg="mod">
          <ac:chgData name="hu yuqi" userId="979f6b19441de896" providerId="LiveId" clId="{587E6CEB-698C-48D7-BB65-DAB0880B8423}" dt="2021-08-12T10:18:35.113" v="1963"/>
          <ac:spMkLst>
            <pc:docMk/>
            <pc:sldMk cId="1113835928" sldId="2252"/>
            <ac:spMk id="3" creationId="{D4FE8727-C830-4A86-9CE7-3C17292AB4AF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5" creationId="{6FCDDE3F-0AF3-46BE-B471-0A947DFCFD2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6" creationId="{1A838C11-6A04-413B-973A-5FFBED7FA199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7" creationId="{6BC0C46B-400E-4E54-843C-B8AF239C561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8" creationId="{2373C254-3221-493E-9EAA-A219E2649EC5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9" creationId="{56D9D123-1D64-4839-8826-732990C7D005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1" creationId="{70BD705E-AFF1-4F8F-8D62-7479275480C0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3" creationId="{4E6B0C2B-F3E7-4AAB-A004-8474A02DB272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4" creationId="{BCC3DF92-C80A-413C-B6BA-0D4BB6A92293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5" creationId="{2B5310FD-28B3-4260-A8FE-F435D32FB6E8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7" creationId="{A4B686A3-B9F6-4CFE-AD01-5BDF0E2338CB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8" creationId="{5FC86D1B-1229-48E2-BBFD-79DFF6EE5658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9" creationId="{3F3E2656-071F-4F5C-AE1A-41E3BC52F812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0" creationId="{65B1B900-C127-402A-A689-7AC3644D21A1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1" creationId="{AF7B01FC-6EE8-4983-BB1E-0FCBF9B5384B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4" creationId="{72DB0EAB-5B54-422F-8681-74D60ECB395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5" creationId="{335428C3-DBD5-41A9-8BE6-FB9F877EA069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6" creationId="{4B09AF79-46BA-48CA-831F-D9E038E57E8C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8" creationId="{CCC36052-FDCD-4548-93FA-1C532D9736F8}"/>
          </ac:spMkLst>
        </pc:sp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0" creationId="{BF8C4A50-066B-4C59-AEE8-4F315094DEE5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2" creationId="{3DABA825-2A41-478C-824E-8E2C266D8576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6" creationId="{DA0E9FBE-291C-40A6-A995-4CAEB168A8A3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2" creationId="{AC3BC5CA-CCBD-4DF3-9B32-8C68D979837C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3" creationId="{FE0C41C8-A405-406E-991A-B3C2D10B7B92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7" creationId="{8C53039C-F1B9-4D82-9FDF-E3141EDE4EB2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9" creationId="{EF3B7FD3-C298-40A1-9A53-9EEE5398952D}"/>
          </ac:cxnSpMkLst>
        </pc:cxnChg>
      </pc:sldChg>
      <pc:sldChg chg="addSp delSp modSp new add mod ord modTransition modShow">
        <pc:chgData name="hu yuqi" userId="979f6b19441de896" providerId="LiveId" clId="{587E6CEB-698C-48D7-BB65-DAB0880B8423}" dt="2021-08-12T12:53:22.374" v="5273"/>
        <pc:sldMkLst>
          <pc:docMk/>
          <pc:sldMk cId="2438494882" sldId="2253"/>
        </pc:sldMkLst>
        <pc:spChg chg="mod">
          <ac:chgData name="hu yuqi" userId="979f6b19441de896" providerId="LiveId" clId="{587E6CEB-698C-48D7-BB65-DAB0880B8423}" dt="2021-08-10T07:05:08.134" v="1040"/>
          <ac:spMkLst>
            <pc:docMk/>
            <pc:sldMk cId="2438494882" sldId="2253"/>
            <ac:spMk id="2" creationId="{040A2DC5-7340-472C-ABAD-B07C4211BCDA}"/>
          </ac:spMkLst>
        </pc:spChg>
        <pc:spChg chg="del">
          <ac:chgData name="hu yuqi" userId="979f6b19441de896" providerId="LiveId" clId="{587E6CEB-698C-48D7-BB65-DAB0880B8423}" dt="2021-08-10T07:05:20.258" v="1042" actId="478"/>
          <ac:spMkLst>
            <pc:docMk/>
            <pc:sldMk cId="2438494882" sldId="2253"/>
            <ac:spMk id="3" creationId="{8F3F64FF-BBBB-4656-B836-848C3946B1CB}"/>
          </ac:spMkLst>
        </pc:spChg>
        <pc:spChg chg="add mod">
          <ac:chgData name="hu yuqi" userId="979f6b19441de896" providerId="LiveId" clId="{587E6CEB-698C-48D7-BB65-DAB0880B8423}" dt="2021-08-12T12:50:55.669" v="5055"/>
          <ac:spMkLst>
            <pc:docMk/>
            <pc:sldMk cId="2438494882" sldId="2253"/>
            <ac:spMk id="5" creationId="{703DF231-7FA1-49BC-AFBF-EE18EBA8D403}"/>
          </ac:spMkLst>
        </pc:spChg>
        <pc:spChg chg="add mod">
          <ac:chgData name="hu yuqi" userId="979f6b19441de896" providerId="LiveId" clId="{587E6CEB-698C-48D7-BB65-DAB0880B8423}" dt="2021-08-12T12:51:05.037" v="5124"/>
          <ac:spMkLst>
            <pc:docMk/>
            <pc:sldMk cId="2438494882" sldId="2253"/>
            <ac:spMk id="6" creationId="{8B059A2E-269E-4F79-A812-7EAE45FB5497}"/>
          </ac:spMkLst>
        </pc:spChg>
        <pc:spChg chg="add mod">
          <ac:chgData name="hu yuqi" userId="979f6b19441de896" providerId="LiveId" clId="{587E6CEB-698C-48D7-BB65-DAB0880B8423}" dt="2021-08-12T12:51:34.742" v="5269"/>
          <ac:spMkLst>
            <pc:docMk/>
            <pc:sldMk cId="2438494882" sldId="2253"/>
            <ac:spMk id="7" creationId="{50DE5904-E287-4AF3-842E-BAB9446A75F7}"/>
          </ac:spMkLst>
        </pc:spChg>
        <pc:spChg chg="add mod">
          <ac:chgData name="hu yuqi" userId="979f6b19441de896" providerId="LiveId" clId="{587E6CEB-698C-48D7-BB65-DAB0880B8423}" dt="2021-08-12T12:51:10.569" v="5149"/>
          <ac:spMkLst>
            <pc:docMk/>
            <pc:sldMk cId="2438494882" sldId="2253"/>
            <ac:spMk id="8" creationId="{7615858A-B5B7-4E97-9080-8578CC7CB352}"/>
          </ac:spMkLst>
        </pc:spChg>
        <pc:spChg chg="add mod">
          <ac:chgData name="hu yuqi" userId="979f6b19441de896" providerId="LiveId" clId="{587E6CEB-698C-48D7-BB65-DAB0880B8423}" dt="2021-08-12T12:51:14.761" v="5178"/>
          <ac:spMkLst>
            <pc:docMk/>
            <pc:sldMk cId="2438494882" sldId="2253"/>
            <ac:spMk id="9" creationId="{D9CF9D0D-1541-4085-AD62-E35445B50098}"/>
          </ac:spMkLst>
        </pc:spChg>
        <pc:spChg chg="add mod">
          <ac:chgData name="hu yuqi" userId="979f6b19441de896" providerId="LiveId" clId="{587E6CEB-698C-48D7-BB65-DAB0880B8423}" dt="2021-08-12T12:51:30.157" v="5238"/>
          <ac:spMkLst>
            <pc:docMk/>
            <pc:sldMk cId="2438494882" sldId="2253"/>
            <ac:spMk id="10" creationId="{8326D1F6-8A9E-4DCD-BE86-5495BD432191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1" creationId="{9F21DCD1-D121-42C3-8ACC-A11DA746B1F4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2" creationId="{27A9637E-03AF-4C68-B792-3A6E9E1A5C8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3" creationId="{87B853EE-795B-4B68-B299-358BF17D4D96}"/>
          </ac:spMkLst>
        </pc:spChg>
        <pc:spChg chg="add mod">
          <ac:chgData name="hu yuqi" userId="979f6b19441de896" providerId="LiveId" clId="{587E6CEB-698C-48D7-BB65-DAB0880B8423}" dt="2021-08-12T12:51:19.774" v="5205"/>
          <ac:spMkLst>
            <pc:docMk/>
            <pc:sldMk cId="2438494882" sldId="2253"/>
            <ac:spMk id="14" creationId="{B186E835-D82E-4545-8720-6814BB9C8860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5" creationId="{7F20F062-9CC8-4599-BBF4-E8951BFECC5D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6" creationId="{0227F62D-D8CD-4E3E-B834-634085807BF8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7" creationId="{DB2BFC7C-0097-4379-89D6-130BB40EC63E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8" creationId="{3AAB0560-CFE1-4939-AA2F-BC778A412A24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9" creationId="{0E5032F5-0259-46CC-86AC-F689A6D2F1A1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0" creationId="{BB75C274-603B-4FC9-AC28-D3C59E9CF187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1" creationId="{6B0351E2-5AAE-48DF-9F16-8926A6CBBC02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2" creationId="{2183F2F9-34BA-4E30-9946-DEBF05764987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3" creationId="{FEF7368D-0C85-4781-8EC3-5F18962CEA8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4" creationId="{08C8B3FD-B735-4D53-8053-BD15B2B2D5FA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5" creationId="{33544B3F-1483-4A65-8F06-0E4858CBDEFC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6" creationId="{3EBB61C3-5BF8-4BBF-8C1E-F280EDAC927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7" creationId="{C43578C1-302A-4268-A998-D2AB89F1F8B5}"/>
          </ac:spMkLst>
        </pc:spChg>
      </pc:sldChg>
      <pc:sldChg chg="modSp new add mod ord modTransition modShow">
        <pc:chgData name="hu yuqi" userId="979f6b19441de896" providerId="LiveId" clId="{587E6CEB-698C-48D7-BB65-DAB0880B8423}" dt="2021-08-12T12:52:01.624" v="5271"/>
        <pc:sldMkLst>
          <pc:docMk/>
          <pc:sldMk cId="1697255441" sldId="2254"/>
        </pc:sldMkLst>
        <pc:spChg chg="mod">
          <ac:chgData name="hu yuqi" userId="979f6b19441de896" providerId="LiveId" clId="{587E6CEB-698C-48D7-BB65-DAB0880B8423}" dt="2021-08-10T07:19:13.801" v="1074"/>
          <ac:spMkLst>
            <pc:docMk/>
            <pc:sldMk cId="1697255441" sldId="2254"/>
            <ac:spMk id="2" creationId="{826577D8-7595-4613-BE61-B65F572D02EE}"/>
          </ac:spMkLst>
        </pc:spChg>
        <pc:spChg chg="mod">
          <ac:chgData name="hu yuqi" userId="979f6b19441de896" providerId="LiveId" clId="{587E6CEB-698C-48D7-BB65-DAB0880B8423}" dt="2021-08-10T07:28:56.198" v="1832" actId="20577"/>
          <ac:spMkLst>
            <pc:docMk/>
            <pc:sldMk cId="1697255441" sldId="2254"/>
            <ac:spMk id="3" creationId="{019D9F54-054A-4E85-986E-B3C19F9A08A6}"/>
          </ac:spMkLst>
        </pc:spChg>
      </pc:sldChg>
      <pc:sldChg chg="addSp delSp modSp new add mod ord modTransition modShow">
        <pc:chgData name="hu yuqi" userId="979f6b19441de896" providerId="LiveId" clId="{587E6CEB-698C-48D7-BB65-DAB0880B8423}" dt="2021-08-12T12:53:28.513" v="5275"/>
        <pc:sldMkLst>
          <pc:docMk/>
          <pc:sldMk cId="1135910163" sldId="2255"/>
        </pc:sldMkLst>
        <pc:spChg chg="mod">
          <ac:chgData name="hu yuqi" userId="979f6b19441de896" providerId="LiveId" clId="{587E6CEB-698C-48D7-BB65-DAB0880B8423}" dt="2021-08-10T07:32:41.739" v="1898"/>
          <ac:spMkLst>
            <pc:docMk/>
            <pc:sldMk cId="1135910163" sldId="2255"/>
            <ac:spMk id="2" creationId="{2A1CE880-9449-4229-945E-6ABE25A2CEC5}"/>
          </ac:spMkLst>
        </pc:spChg>
        <pc:spChg chg="del">
          <ac:chgData name="hu yuqi" userId="979f6b19441de896" providerId="LiveId" clId="{587E6CEB-698C-48D7-BB65-DAB0880B8423}" dt="2021-08-10T07:32:56.420" v="1900" actId="478"/>
          <ac:spMkLst>
            <pc:docMk/>
            <pc:sldMk cId="1135910163" sldId="2255"/>
            <ac:spMk id="3" creationId="{FF5C2063-9FBA-4AE9-9865-5B1C4BA4281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" creationId="{AC9E4DDE-C7B9-4922-9B12-B538E4400E4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" creationId="{1684250C-1F96-4D47-9976-55149D8F9B1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" creationId="{B506B055-46A3-41B6-9E7F-B17D262FBDB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" creationId="{0FC32751-6201-4401-A3BD-2EA86A8278F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" creationId="{1AC68204-41FE-43CE-AD75-AF048E238CA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0" creationId="{6F5AD684-0B74-4C4C-8987-C088ECD90D6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1" creationId="{50579BB5-C080-44D2-A413-8240636336B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2" creationId="{B9E813F9-40BB-462D-B66C-D7C2F1346DD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3" creationId="{C66A8213-F694-43DE-90A0-DBEC486D584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4" creationId="{B6EC43E2-8E3A-45EB-A786-E8D9AF993D6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5" creationId="{7F14042B-F806-492A-A3AB-B20C578637B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6" creationId="{98927E89-CAD8-4AF7-AB21-76B89149848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7" creationId="{B7F1A450-AAA3-449B-B057-44F5B29918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8" creationId="{5C05387D-D595-46DF-A6C5-B0ED3ADB084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9" creationId="{764766A2-CC16-4271-8F28-A478CBAAB2B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0" creationId="{CE0D9CAB-B1A7-4F6A-B4BE-FC1C6841102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1" creationId="{35E5B28A-35F8-4E19-AFCE-C8FED227E0B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2" creationId="{BB1A25F2-F162-46CA-A9E3-72778B8E6D1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3" creationId="{6C04A39D-BFA7-4A06-8F65-218D68C623D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4" creationId="{43139A3F-D686-4ECF-91E4-C4D75DA5B84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5" creationId="{7DA63F72-B9B2-44C2-88B1-DD0F71913552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6" creationId="{0C7C1266-C55E-4ED2-9C3A-92669FD6EC7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7" creationId="{6920FE13-BDAE-480B-9258-752BD5E2288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8" creationId="{EDBD4882-570E-4EC5-9CC2-100798A3385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9" creationId="{44E2FFDC-A24F-4B16-BA73-BC7F9045EE3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0" creationId="{BBC4E144-C9F0-495E-84B9-2DBE175E451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1" creationId="{2C59AE47-4E69-4FDD-9F7F-39047E0BCCC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2" creationId="{499FA3DA-29D7-4802-B438-07FA5D02765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3" creationId="{72D5EA34-0A60-4A6C-9923-4155502EF2B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4" creationId="{09FC6F9B-1AAB-44BA-8E05-6EF6E19E49A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5" creationId="{DBB41FA4-D330-4579-B771-A7D5AE6489E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6" creationId="{610F3F18-3FF1-41E1-AB99-BAB3AA19625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7" creationId="{2B57C95A-6CF9-4070-B094-5791F3F2AED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8" creationId="{DD197393-1FC5-42F6-BF60-A4E85A038D8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9" creationId="{80EC54B2-9DAA-48B6-A879-D32DBC9940C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0" creationId="{FE06E1CD-63C6-424D-AD20-F3135B14EE2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1" creationId="{DAFF38F6-A503-45E4-A84B-8EA935AF9BF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2" creationId="{0F506801-0789-4FB3-87E9-7AA3CF0FBD0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3" creationId="{DCE3B320-53F9-48F6-B46E-828B5C0F82A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4" creationId="{95517147-CA64-49A3-89D8-E2CE1DF8D9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5" creationId="{3F3B1330-2E3F-4985-A754-AB6032D081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6" creationId="{F1B57085-7E45-40F3-BC4F-A720F687A7A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7" creationId="{C572848F-7C18-40A9-9E41-B87A5BF9CB6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8" creationId="{E9167400-ACCE-48E7-A7E0-A2E49EBFE2A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9" creationId="{FA6CEC81-FD18-4F88-A80F-A94CF3B544B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0" creationId="{0F607476-4CCB-4EDC-AFA1-E9A45DDB699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1" creationId="{362057F2-30B7-4D26-AA2E-FBA84B57EF4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2" creationId="{0CD1E773-4D1E-4896-B254-2488E5DE8CB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3" creationId="{52EDBFD4-781D-4C99-A7BF-9776896E338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4" creationId="{B7BA678A-FFA5-4BFF-92E3-7C59AB32270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5" creationId="{6FEFC547-AE46-4F7E-8B77-B67271D4C09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6" creationId="{63F3E8B6-B5DB-4FCB-94AD-18D28DE4E9E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7" creationId="{4614973F-5104-4638-B12E-593D9E29B36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8" creationId="{28053269-EA78-4388-9BBB-96027832942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9" creationId="{48425FAE-B9C1-44A8-9B18-C7D76AAA55E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0" creationId="{274E7F5E-7A83-4119-9AF6-518E97CD045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1" creationId="{556F1527-D947-4290-AF7B-C15AB425570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2" creationId="{296A6558-8E35-47D8-AD3B-60FE4AA27CB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3" creationId="{C08D46DD-3A94-42C4-A4DB-2F39C6C944A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4" creationId="{CA0F6FD1-D480-4DD0-AC2C-28C3F26E5C6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5" creationId="{5919F3FC-723C-4FE1-A3EA-0AC7E9656F1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6" creationId="{23B491FF-C802-43DC-9DD4-229E1627812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7" creationId="{190AFB95-9263-4AB9-8A27-43CC3EE0180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8" creationId="{83822FA4-7EAC-4E2E-AF75-B0D4D2B72C8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9" creationId="{F6704455-638A-409C-A68E-D12A9F324D9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0" creationId="{57D28D93-5BD4-4933-8D6A-CA01288A0D4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1" creationId="{747808B5-7A8C-42C4-9D34-1873EC089E6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2" creationId="{71BFCC93-0011-4CBC-9C19-F03FE9E13DD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3" creationId="{E05E86C5-B20B-4074-82A4-0BAD5CA90AB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4" creationId="{C4BC2D43-22A6-424F-9831-6AEADE849F6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5" creationId="{E5D83F4D-0B3C-4025-B1F4-E888607EED6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6" creationId="{D8DD0698-FCD7-4E04-A11E-CA07461EE5F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7" creationId="{F1A040F5-ABFE-45F9-8591-502994B41D8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8" creationId="{A8A0A99E-DD81-492E-86A1-84CA8DC2C89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9" creationId="{A724603F-374F-4C22-AA80-3660EE63B37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0" creationId="{6F50F3D9-DC2F-450E-BC1C-49D709E86BB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1" creationId="{19013C98-2051-421A-B1F5-41E93FA079F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2" creationId="{2612979C-33E4-4837-8B29-4242F217E5C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3" creationId="{959688D2-889B-463D-9F0A-112B188583D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4" creationId="{6378244F-1A9D-4738-AA0F-8FA26F129C52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5" creationId="{B8CD7AFF-6414-4962-9EF8-E5880DBE6A7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6" creationId="{A021A0C4-F51C-4833-A598-FA1C5831BF3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7" creationId="{58C010A3-64C3-4189-850D-5CDF6DC8CB5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8" creationId="{1FBBD23D-97BE-4FFC-922D-6A65B059959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9" creationId="{CBD1AF75-DBD0-43BF-AF67-C9B12B06B96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0" creationId="{E1EFE476-A474-43A1-9A71-E96EB95A752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1" creationId="{0799711C-B90E-4056-8767-BCEFF1F0DA9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2" creationId="{ED57C924-316D-4FB7-9998-A5E584129C2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3" creationId="{C3DF48F5-8E3B-4D69-8E9C-62E413D8ECE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4" creationId="{C42994CC-0030-41C5-B31B-1DF8F80AD54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5" creationId="{AB2082FC-E7C8-468C-B07F-9D61CE3746E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6" creationId="{A9CC039C-27B3-4855-90AF-FE32D406C27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7" creationId="{52FFA722-9513-420C-BCDF-CD6911BDC36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8" creationId="{A08840EB-08CF-4E62-BE9B-757C9FA2C51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9" creationId="{F6C97E91-656E-4ECF-B26D-4861A83FA8EC}"/>
          </ac:spMkLst>
        </pc:spChg>
      </pc:sldChg>
      <pc:sldChg chg="addSp delSp modSp new add mod modTransition modShow">
        <pc:chgData name="hu yuqi" userId="979f6b19441de896" providerId="LiveId" clId="{587E6CEB-698C-48D7-BB65-DAB0880B8423}" dt="2021-08-12T13:36:56.775" v="5475" actId="20577"/>
        <pc:sldMkLst>
          <pc:docMk/>
          <pc:sldMk cId="1066136434" sldId="2256"/>
        </pc:sldMkLst>
        <pc:spChg chg="mod">
          <ac:chgData name="hu yuqi" userId="979f6b19441de896" providerId="LiveId" clId="{587E6CEB-698C-48D7-BB65-DAB0880B8423}" dt="2021-08-12T10:13:51.680" v="1939"/>
          <ac:spMkLst>
            <pc:docMk/>
            <pc:sldMk cId="1066136434" sldId="2256"/>
            <ac:spMk id="2" creationId="{D410DFAE-B161-4871-82CC-6B9A91AC12DA}"/>
          </ac:spMkLst>
        </pc:spChg>
        <pc:spChg chg="del">
          <ac:chgData name="hu yuqi" userId="979f6b19441de896" providerId="LiveId" clId="{587E6CEB-698C-48D7-BB65-DAB0880B8423}" dt="2021-08-12T10:19:15.863" v="1965" actId="478"/>
          <ac:spMkLst>
            <pc:docMk/>
            <pc:sldMk cId="1066136434" sldId="2256"/>
            <ac:spMk id="3" creationId="{FC7FD5B6-9059-4D39-A300-FCAF39F808E8}"/>
          </ac:spMkLst>
        </pc:spChg>
        <pc:spChg chg="del">
          <ac:chgData name="hu yuqi" userId="979f6b19441de896" providerId="LiveId" clId="{587E6CEB-698C-48D7-BB65-DAB0880B8423}" dt="2021-08-12T13:36:18.389" v="5284" actId="478"/>
          <ac:spMkLst>
            <pc:docMk/>
            <pc:sldMk cId="1066136434" sldId="2256"/>
            <ac:spMk id="8" creationId="{DE5034E6-E02D-4994-AD17-D36538EE09DD}"/>
          </ac:spMkLst>
        </pc:spChg>
        <pc:spChg chg="add mod">
          <ac:chgData name="hu yuqi" userId="979f6b19441de896" providerId="LiveId" clId="{587E6CEB-698C-48D7-BB65-DAB0880B8423}" dt="2021-08-12T13:36:56.775" v="5475" actId="20577"/>
          <ac:spMkLst>
            <pc:docMk/>
            <pc:sldMk cId="1066136434" sldId="2256"/>
            <ac:spMk id="69" creationId="{26C7500E-7735-4FED-9D7B-E4CA3C99DF44}"/>
          </ac:spMkLst>
        </pc:spChg>
        <pc:grpChg chg="add 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5" creationId="{3B3C1234-2C93-4EC1-9C56-6BB5BA22FEFC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7" creationId="{56D9E26A-A779-4C97-89B1-06F625C0AA80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14" creationId="{5FF4CDF2-B7A4-435C-A7F3-CCAA388F8EF2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20" creationId="{68B38E01-7258-4B59-B803-FDC615E345A2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31" creationId="{FB94FD98-ADD8-422B-9CEE-6703340A80C8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32" creationId="{32B25C4D-12D0-47EB-8921-81E8D8717F34}"/>
          </ac:grpSpMkLst>
        </pc:grpChg>
      </pc:sldChg>
      <pc:sldChg chg="addSp delSp modSp new add mod ord modTransition modAnim modShow">
        <pc:chgData name="hu yuqi" userId="979f6b19441de896" providerId="LiveId" clId="{587E6CEB-698C-48D7-BB65-DAB0880B8423}" dt="2021-08-12T12:54:21.447" v="5283"/>
        <pc:sldMkLst>
          <pc:docMk/>
          <pc:sldMk cId="3031043620" sldId="2257"/>
        </pc:sldMkLst>
        <pc:spChg chg="mod">
          <ac:chgData name="hu yuqi" userId="979f6b19441de896" providerId="LiveId" clId="{587E6CEB-698C-48D7-BB65-DAB0880B8423}" dt="2021-08-12T10:19:39.578" v="1998"/>
          <ac:spMkLst>
            <pc:docMk/>
            <pc:sldMk cId="3031043620" sldId="2257"/>
            <ac:spMk id="2" creationId="{26DB6E4F-02E9-4E97-AB66-163C215B811A}"/>
          </ac:spMkLst>
        </pc:spChg>
        <pc:spChg chg="del">
          <ac:chgData name="hu yuqi" userId="979f6b19441de896" providerId="LiveId" clId="{587E6CEB-698C-48D7-BB65-DAB0880B8423}" dt="2021-08-12T10:20:06.752" v="2000" actId="478"/>
          <ac:spMkLst>
            <pc:docMk/>
            <pc:sldMk cId="3031043620" sldId="2257"/>
            <ac:spMk id="3" creationId="{1C476B25-D115-410B-B8D7-66BF15FF1872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5" creationId="{2555FBC1-83C7-4222-B459-7EE27C829066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6" creationId="{EC15AF72-A432-4898-9087-B00959099AB0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7" creationId="{CD48A20B-E270-4140-BEC5-AF95F88FDF89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8" creationId="{921E94CD-47C1-4679-B93D-40D4DFD7C769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9" creationId="{38D536FD-44CF-4A38-873F-369EF53FB69F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1" creationId="{0032339A-2FD1-4540-867E-EBA6354D54A5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3" creationId="{AA9E3788-C65F-4BBE-931D-EEB23278BC65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4" creationId="{F2A65FF2-8FE8-4B0F-AAA0-3C6DCB19920A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5" creationId="{05DC3779-A747-4240-BEAE-A8CD3DDC39A1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7" creationId="{6B2820DE-4CA1-4314-8847-66DAB89D0DCE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0" creationId="{591F661F-FB65-4262-ADA3-257ACA3C96C8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1" creationId="{94115401-1228-4284-952B-71FAF9A70873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2" creationId="{54F91485-D47D-402C-BC5C-24110382E860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3" creationId="{FA3E684A-86A6-4997-B992-43E8A79DF89D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4" creationId="{4706232C-5D6D-4B35-9E67-5F5311346A74}"/>
          </ac:spMkLst>
        </pc:spChg>
        <pc:spChg chg="add mod">
          <ac:chgData name="hu yuqi" userId="979f6b19441de896" providerId="LiveId" clId="{587E6CEB-698C-48D7-BB65-DAB0880B8423}" dt="2021-08-12T11:15:37.153" v="2189" actId="1076"/>
          <ac:spMkLst>
            <pc:docMk/>
            <pc:sldMk cId="3031043620" sldId="2257"/>
            <ac:spMk id="25" creationId="{235B2B8D-DCCB-4DC1-AC3E-DBF7915D3AEB}"/>
          </ac:spMkLst>
        </pc:spChg>
        <pc:spChg chg="add del mod">
          <ac:chgData name="hu yuqi" userId="979f6b19441de896" providerId="LiveId" clId="{587E6CEB-698C-48D7-BB65-DAB0880B8423}" dt="2021-08-12T11:15:43.378" v="2192"/>
          <ac:spMkLst>
            <pc:docMk/>
            <pc:sldMk cId="3031043620" sldId="2257"/>
            <ac:spMk id="26" creationId="{68EC918C-43C9-4423-B5F1-31F567FA7CDE}"/>
          </ac:spMkLst>
        </pc:spChg>
        <pc:spChg chg="add mod">
          <ac:chgData name="hu yuqi" userId="979f6b19441de896" providerId="LiveId" clId="{587E6CEB-698C-48D7-BB65-DAB0880B8423}" dt="2021-08-12T11:17:44.908" v="2582" actId="20577"/>
          <ac:spMkLst>
            <pc:docMk/>
            <pc:sldMk cId="3031043620" sldId="2257"/>
            <ac:spMk id="27" creationId="{35441CFD-B582-4893-930A-89FCDF8EBDB2}"/>
          </ac:spMkLst>
        </pc:sp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0" creationId="{F51590A8-6E73-4962-988A-54EAB1A85B6E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2" creationId="{B82FC5D9-37BB-40D7-BCAF-1005C3629AC3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6" creationId="{400EAE24-01DA-43B5-819F-4576B574949A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8" creationId="{5E20739B-7360-4E44-B6BF-357B815FB49D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9" creationId="{09EAD64F-CD8D-4E7F-9C5B-D44639FF7D2C}"/>
          </ac:cxnSpMkLst>
        </pc:cxnChg>
      </pc:sldChg>
      <pc:sldChg chg="addSp delSp modSp new add ord modAnim">
        <pc:chgData name="hu yuqi" userId="979f6b19441de896" providerId="LiveId" clId="{587E6CEB-698C-48D7-BB65-DAB0880B8423}" dt="2021-08-12T11:35:24.659" v="3346"/>
        <pc:sldMkLst>
          <pc:docMk/>
          <pc:sldMk cId="497284012" sldId="2258"/>
        </pc:sldMkLst>
        <pc:spChg chg="mod">
          <ac:chgData name="hu yuqi" userId="979f6b19441de896" providerId="LiveId" clId="{587E6CEB-698C-48D7-BB65-DAB0880B8423}" dt="2021-08-12T11:21:23.562" v="2623"/>
          <ac:spMkLst>
            <pc:docMk/>
            <pc:sldMk cId="497284012" sldId="2258"/>
            <ac:spMk id="2" creationId="{8EE4F2B8-CF5B-452E-AE7A-F0D30A2BB970}"/>
          </ac:spMkLst>
        </pc:spChg>
        <pc:spChg chg="del">
          <ac:chgData name="hu yuqi" userId="979f6b19441de896" providerId="LiveId" clId="{587E6CEB-698C-48D7-BB65-DAB0880B8423}" dt="2021-08-12T11:22:56.171" v="2625" actId="478"/>
          <ac:spMkLst>
            <pc:docMk/>
            <pc:sldMk cId="497284012" sldId="2258"/>
            <ac:spMk id="3" creationId="{D7C69F11-E73B-4098-A5A8-C6B5EAC3E283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5" creationId="{01D6A289-640F-4CA3-9C22-0DE53FC7989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6" creationId="{53D4EA22-4BA2-458E-BDBC-8F5B399DE64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7" creationId="{B06B36F0-8E72-47BC-BB32-57641CA07500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8" creationId="{E01A4023-01E7-4275-AE09-12FB7251F244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0" creationId="{649CFAE7-BA28-488E-B3C2-A2D72DC100B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1" creationId="{6BAFD554-52AE-4DF9-8142-BE9E71E0825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2" creationId="{9C3216BF-8E38-41F1-8914-EB61A8B2C22B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4" creationId="{92BA2068-2B63-4AB5-AE18-7FB8E6B795C4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6" creationId="{66FA0FA3-E8E3-479E-9B3E-E53BF7564412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7" creationId="{0A87FA4C-D188-4EF9-A0FA-332430B6F8B9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8" creationId="{22CDD3F2-0673-4B49-BF07-28EF76398BF1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9" creationId="{1112F29A-E4E5-4A7A-9180-2B47C560E3F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0" creationId="{C12504AF-43CE-427A-8E3A-6E5F7E5948F9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1" creationId="{FC37C444-B817-4240-8358-9C78F5BF4E6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2" creationId="{D5BA0AA8-F568-4FDD-8229-BAE1F5C5729D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6" creationId="{86270C8F-A246-4E55-9491-5FA4018FA8D6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7" creationId="{22785BF9-D5C4-403B-9677-913DD0233790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8" creationId="{1EC43897-9194-4034-9FA1-DA2E1E2003F3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9" creationId="{7C92D7C0-00D6-4541-A426-F9C9C764CE85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30" creationId="{E7DA551A-A573-4AA3-8589-CA317F8F0CA8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31" creationId="{CDB52261-CD0A-4FA8-86A9-6D99BDA7530E}"/>
          </ac:spMkLst>
        </pc:spChg>
        <pc:spChg chg="add del mod">
          <ac:chgData name="hu yuqi" userId="979f6b19441de896" providerId="LiveId" clId="{587E6CEB-698C-48D7-BB65-DAB0880B8423}" dt="2021-08-12T11:23:06.168" v="2628"/>
          <ac:spMkLst>
            <pc:docMk/>
            <pc:sldMk cId="497284012" sldId="2258"/>
            <ac:spMk id="32" creationId="{EF6E9D84-5964-4A0A-A531-5B8D43D448DE}"/>
          </ac:spMkLst>
        </pc:spChg>
        <pc:spChg chg="add mod">
          <ac:chgData name="hu yuqi" userId="979f6b19441de896" providerId="LiveId" clId="{587E6CEB-698C-48D7-BB65-DAB0880B8423}" dt="2021-08-12T11:35:24.659" v="3346"/>
          <ac:spMkLst>
            <pc:docMk/>
            <pc:sldMk cId="497284012" sldId="2258"/>
            <ac:spMk id="33" creationId="{055DC2EE-73FC-4AFB-B59A-721F2EF5454B}"/>
          </ac:spMkLst>
        </pc:sp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9" creationId="{7F7FB8F4-D3FE-4E4B-ABF9-1ABE77325C65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13" creationId="{67F55E04-253D-46E9-B6AE-66480019802D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15" creationId="{5EDA55CF-2122-4826-A62A-E5306F5ABA4B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3" creationId="{9039714A-BD27-420C-B469-9DA32466A525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4" creationId="{A6DB9665-459E-46D8-A3EF-0A3337BC98B9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5" creationId="{86F79603-5E09-486E-B57F-2AD3E753B730}"/>
          </ac:cxnSpMkLst>
        </pc:cxnChg>
      </pc:sldChg>
      <pc:sldChg chg="modSp new add ord">
        <pc:chgData name="hu yuqi" userId="979f6b19441de896" providerId="LiveId" clId="{587E6CEB-698C-48D7-BB65-DAB0880B8423}" dt="2021-08-12T11:44:27.619" v="4068"/>
        <pc:sldMkLst>
          <pc:docMk/>
          <pc:sldMk cId="2726153570" sldId="2259"/>
        </pc:sldMkLst>
        <pc:spChg chg="mod">
          <ac:chgData name="hu yuqi" userId="979f6b19441de896" providerId="LiveId" clId="{587E6CEB-698C-48D7-BB65-DAB0880B8423}" dt="2021-08-12T11:37:27.622" v="3381"/>
          <ac:spMkLst>
            <pc:docMk/>
            <pc:sldMk cId="2726153570" sldId="2259"/>
            <ac:spMk id="2" creationId="{77FF80FA-8FFE-4A34-9470-FE5EF1DF5B53}"/>
          </ac:spMkLst>
        </pc:spChg>
        <pc:spChg chg="mod">
          <ac:chgData name="hu yuqi" userId="979f6b19441de896" providerId="LiveId" clId="{587E6CEB-698C-48D7-BB65-DAB0880B8423}" dt="2021-08-12T11:44:27.619" v="4068"/>
          <ac:spMkLst>
            <pc:docMk/>
            <pc:sldMk cId="2726153570" sldId="2259"/>
            <ac:spMk id="3" creationId="{F1B980BB-69FC-4BC2-84E0-CE63423485A1}"/>
          </ac:spMkLst>
        </pc:spChg>
      </pc:sldChg>
      <pc:sldChg chg="addSp delSp modSp new add ord">
        <pc:chgData name="hu yuqi" userId="979f6b19441de896" providerId="LiveId" clId="{587E6CEB-698C-48D7-BB65-DAB0880B8423}" dt="2021-08-16T09:20:29.712" v="5798" actId="1076"/>
        <pc:sldMkLst>
          <pc:docMk/>
          <pc:sldMk cId="543175694" sldId="2260"/>
        </pc:sldMkLst>
        <pc:spChg chg="mod">
          <ac:chgData name="hu yuqi" userId="979f6b19441de896" providerId="LiveId" clId="{587E6CEB-698C-48D7-BB65-DAB0880B8423}" dt="2021-08-12T11:50:06.374" v="4098"/>
          <ac:spMkLst>
            <pc:docMk/>
            <pc:sldMk cId="543175694" sldId="2260"/>
            <ac:spMk id="2" creationId="{3C0AD820-8ACC-4F29-8BBC-415F09ED990C}"/>
          </ac:spMkLst>
        </pc:spChg>
        <pc:spChg chg="mod">
          <ac:chgData name="hu yuqi" userId="979f6b19441de896" providerId="LiveId" clId="{587E6CEB-698C-48D7-BB65-DAB0880B8423}" dt="2021-08-12T11:52:58.626" v="4312" actId="27636"/>
          <ac:spMkLst>
            <pc:docMk/>
            <pc:sldMk cId="543175694" sldId="2260"/>
            <ac:spMk id="3" creationId="{BEE98264-EEC9-49DF-A78D-9D3550F3616D}"/>
          </ac:spMkLst>
        </pc:spChg>
        <pc:spChg chg="mod">
          <ac:chgData name="hu yuqi" userId="979f6b19441de896" providerId="LiveId" clId="{587E6CEB-698C-48D7-BB65-DAB0880B8423}" dt="2021-08-16T09:19:55.856" v="5676" actId="1076"/>
          <ac:spMkLst>
            <pc:docMk/>
            <pc:sldMk cId="543175694" sldId="2260"/>
            <ac:spMk id="24" creationId="{5793990C-62EB-4F7C-93E6-6B67C11571A4}"/>
          </ac:spMkLst>
        </pc:spChg>
        <pc:spChg chg="mod">
          <ac:chgData name="hu yuqi" userId="979f6b19441de896" providerId="LiveId" clId="{587E6CEB-698C-48D7-BB65-DAB0880B8423}" dt="2021-08-16T09:19:29.404" v="5607" actId="1076"/>
          <ac:spMkLst>
            <pc:docMk/>
            <pc:sldMk cId="543175694" sldId="2260"/>
            <ac:spMk id="36" creationId="{3CEB8592-162E-45CE-ACBB-7D53C9420525}"/>
          </ac:spMkLst>
        </pc:spChg>
        <pc:spChg chg="mod">
          <ac:chgData name="hu yuqi" userId="979f6b19441de896" providerId="LiveId" clId="{587E6CEB-698C-48D7-BB65-DAB0880B8423}" dt="2021-08-16T09:19:58.314" v="5690"/>
          <ac:spMkLst>
            <pc:docMk/>
            <pc:sldMk cId="543175694" sldId="2260"/>
            <ac:spMk id="48" creationId="{95AE610D-9535-4657-B5BE-6C40C9E969DA}"/>
          </ac:spMkLst>
        </pc:spChg>
        <pc:spChg chg="mod">
          <ac:chgData name="hu yuqi" userId="979f6b19441de896" providerId="LiveId" clId="{587E6CEB-698C-48D7-BB65-DAB0880B8423}" dt="2021-08-16T09:19:42.130" v="5633" actId="1076"/>
          <ac:spMkLst>
            <pc:docMk/>
            <pc:sldMk cId="543175694" sldId="2260"/>
            <ac:spMk id="51" creationId="{65E3D8AE-514A-4F56-A0B2-6DAF394D866B}"/>
          </ac:spMkLst>
        </pc:spChg>
        <pc:spChg chg="mod">
          <ac:chgData name="hu yuqi" userId="979f6b19441de896" providerId="LiveId" clId="{587E6CEB-698C-48D7-BB65-DAB0880B8423}" dt="2021-08-16T09:19:49.085" v="5659" actId="1076"/>
          <ac:spMkLst>
            <pc:docMk/>
            <pc:sldMk cId="543175694" sldId="2260"/>
            <ac:spMk id="52" creationId="{2F822431-56D9-4F74-9A62-D917B0026F3D}"/>
          </ac:spMkLst>
        </pc:spChg>
        <pc:spChg chg="mod">
          <ac:chgData name="hu yuqi" userId="979f6b19441de896" providerId="LiveId" clId="{587E6CEB-698C-48D7-BB65-DAB0880B8423}" dt="2021-08-16T09:20:29.712" v="5798" actId="1076"/>
          <ac:spMkLst>
            <pc:docMk/>
            <pc:sldMk cId="543175694" sldId="2260"/>
            <ac:spMk id="70" creationId="{84054C1B-8242-4578-A997-F4BA0D88C98A}"/>
          </ac:spMkLst>
        </pc:spChg>
        <pc:spChg chg="mod">
          <ac:chgData name="hu yuqi" userId="979f6b19441de896" providerId="LiveId" clId="{587E6CEB-698C-48D7-BB65-DAB0880B8423}" dt="2021-08-16T09:20:15.536" v="5741" actId="1076"/>
          <ac:spMkLst>
            <pc:docMk/>
            <pc:sldMk cId="543175694" sldId="2260"/>
            <ac:spMk id="82" creationId="{A203504E-98ED-4710-9141-0B60D8B8CAA9}"/>
          </ac:spMkLst>
        </pc:spChg>
        <pc:spChg chg="mod">
          <ac:chgData name="hu yuqi" userId="979f6b19441de896" providerId="LiveId" clId="{587E6CEB-698C-48D7-BB65-DAB0880B8423}" dt="2021-08-16T09:20:22.646" v="5781"/>
          <ac:spMkLst>
            <pc:docMk/>
            <pc:sldMk cId="543175694" sldId="2260"/>
            <ac:spMk id="92" creationId="{C071517A-E09A-42C4-8677-3424BAE7DA29}"/>
          </ac:spMkLst>
        </pc:spChg>
        <pc:spChg chg="mod">
          <ac:chgData name="hu yuqi" userId="979f6b19441de896" providerId="LiveId" clId="{587E6CEB-698C-48D7-BB65-DAB0880B8423}" dt="2021-08-16T09:20:07.697" v="5716" actId="1076"/>
          <ac:spMkLst>
            <pc:docMk/>
            <pc:sldMk cId="543175694" sldId="2260"/>
            <ac:spMk id="94" creationId="{66F21368-9810-492C-978B-9D06AB46EA50}"/>
          </ac:spMkLst>
        </pc:spChg>
        <pc:spChg chg="mod">
          <ac:chgData name="hu yuqi" userId="979f6b19441de896" providerId="LiveId" clId="{587E6CEB-698C-48D7-BB65-DAB0880B8423}" dt="2021-08-16T09:20:20.705" v="5767" actId="1076"/>
          <ac:spMkLst>
            <pc:docMk/>
            <pc:sldMk cId="543175694" sldId="2260"/>
            <ac:spMk id="95" creationId="{4B48A526-A0E2-45ED-9E2C-3C43FDBAA852}"/>
          </ac:spMkLst>
        </pc:spChg>
        <pc:spChg chg="mod">
          <ac:chgData name="hu yuqi" userId="979f6b19441de896" providerId="LiveId" clId="{587E6CEB-698C-48D7-BB65-DAB0880B8423}" dt="2021-08-16T09:19:13.768" v="5544"/>
          <ac:spMkLst>
            <pc:docMk/>
            <pc:sldMk cId="543175694" sldId="2260"/>
            <ac:spMk id="97" creationId="{3E9E2C6C-6259-48B5-BCF1-02B407A14472}"/>
          </ac:spMkLst>
        </pc:spChg>
        <pc:spChg chg="mod">
          <ac:chgData name="hu yuqi" userId="979f6b19441de896" providerId="LiveId" clId="{587E6CEB-698C-48D7-BB65-DAB0880B8423}" dt="2021-08-16T09:19:20.015" v="5590"/>
          <ac:spMkLst>
            <pc:docMk/>
            <pc:sldMk cId="543175694" sldId="2260"/>
            <ac:spMk id="98" creationId="{FB443D11-8D93-4386-BBAF-8508C83FEF0F}"/>
          </ac:spMkLst>
        </pc:spChg>
        <pc:grpChg chg="add mod">
          <ac:chgData name="hu yuqi" userId="979f6b19441de896" providerId="LiveId" clId="{587E6CEB-698C-48D7-BB65-DAB0880B8423}" dt="2021-08-16T09:20:29.712" v="5798" actId="1076"/>
          <ac:grpSpMkLst>
            <pc:docMk/>
            <pc:sldMk cId="543175694" sldId="2260"/>
            <ac:grpSpMk id="6" creationId="{B47AFF1D-C197-476C-8AEA-AA580FFC7D0F}"/>
          </ac:grpSpMkLst>
        </pc:grpChg>
        <pc:picChg chg="add del mod">
          <ac:chgData name="hu yuqi" userId="979f6b19441de896" providerId="LiveId" clId="{587E6CEB-698C-48D7-BB65-DAB0880B8423}" dt="2021-08-16T09:19:03.052" v="5476" actId="478"/>
          <ac:picMkLst>
            <pc:docMk/>
            <pc:sldMk cId="543175694" sldId="2260"/>
            <ac:picMk id="5" creationId="{730E04F4-B354-42F0-8B37-BB6315D7EB1A}"/>
          </ac:picMkLst>
        </pc:picChg>
      </pc:sldChg>
      <pc:sldChg chg="addSp modSp new add ord">
        <pc:chgData name="hu yuqi" userId="979f6b19441de896" providerId="LiveId" clId="{587E6CEB-698C-48D7-BB65-DAB0880B8423}" dt="2021-08-12T12:05:16.549" v="4519" actId="14100"/>
        <pc:sldMkLst>
          <pc:docMk/>
          <pc:sldMk cId="4287338712" sldId="2261"/>
        </pc:sldMkLst>
        <pc:spChg chg="mod">
          <ac:chgData name="hu yuqi" userId="979f6b19441de896" providerId="LiveId" clId="{587E6CEB-698C-48D7-BB65-DAB0880B8423}" dt="2021-08-12T12:00:44.886" v="4377"/>
          <ac:spMkLst>
            <pc:docMk/>
            <pc:sldMk cId="4287338712" sldId="2261"/>
            <ac:spMk id="2" creationId="{BCED3970-CD01-41E0-938B-9102C4A92A83}"/>
          </ac:spMkLst>
        </pc:spChg>
        <pc:spChg chg="mod">
          <ac:chgData name="hu yuqi" userId="979f6b19441de896" providerId="LiveId" clId="{587E6CEB-698C-48D7-BB65-DAB0880B8423}" dt="2021-08-12T12:05:16.549" v="4519" actId="14100"/>
          <ac:spMkLst>
            <pc:docMk/>
            <pc:sldMk cId="4287338712" sldId="2261"/>
            <ac:spMk id="3" creationId="{E22BE981-2988-4BD1-A388-FC189148AC1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5" creationId="{9464CB13-B707-45DC-8B0B-E7C2C4A496C9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6" creationId="{AB1F8843-159E-43F4-8616-0536627EF514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7" creationId="{FDA612F2-E6E7-4FE4-891D-FC14FE76C70C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8" creationId="{6043D5E9-2CBF-49AE-80BF-53EA10BED5D2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9" creationId="{E54FBF0D-77FA-4DDE-81D1-B1C2BDC1285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0" creationId="{D3388652-B9C2-4A3D-B2BF-FB4A034CAFD2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8" creationId="{9583E24F-BB4F-4D86-83CC-B234208B471D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9" creationId="{21C5B969-2FB2-4849-934E-21E681C795CD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0" creationId="{4349BF07-B870-4929-9929-250EA551DA30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1" creationId="{48FC05EB-ABEE-40BA-936E-1F7A58FFF62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2" creationId="{A0594229-8BD0-4290-8057-3C3B8306530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3" creationId="{73873E49-7495-4E22-AFE4-46D2521F0979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4" creationId="{8962160C-FD30-43B1-8C67-DC6A5A1244F4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5" creationId="{FCFC3D95-EDA1-422A-A583-B70D120BFC6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6" creationId="{2B55366B-E9A8-489D-99BB-F778BECD9D8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7" creationId="{7C5A8C98-9195-4918-B01C-7FD8EF3CC33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8" creationId="{7DA44145-FD25-42D2-9FED-7743ABB7F961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9" creationId="{8765D1CA-4B7C-4657-ABD9-18EFE139006A}"/>
          </ac:spMkLst>
        </pc:spChg>
        <pc:grpChg chg="add">
          <ac:chgData name="hu yuqi" userId="979f6b19441de896" providerId="LiveId" clId="{587E6CEB-698C-48D7-BB65-DAB0880B8423}" dt="2021-08-12T12:03:52.317" v="4378"/>
          <ac:grpSpMkLst>
            <pc:docMk/>
            <pc:sldMk cId="4287338712" sldId="2261"/>
            <ac:grpSpMk id="11" creationId="{EEBA219B-11DB-48B8-A63B-453003FCAB47}"/>
          </ac:grpSpMkLst>
        </pc:grpChg>
      </pc:sldChg>
      <pc:sldChg chg="addSp modSp new add ord">
        <pc:chgData name="hu yuqi" userId="979f6b19441de896" providerId="LiveId" clId="{587E6CEB-698C-48D7-BB65-DAB0880B8423}" dt="2021-08-12T12:18:00.864" v="4722"/>
        <pc:sldMkLst>
          <pc:docMk/>
          <pc:sldMk cId="1137229138" sldId="2262"/>
        </pc:sldMkLst>
        <pc:spChg chg="mod">
          <ac:chgData name="hu yuqi" userId="979f6b19441de896" providerId="LiveId" clId="{587E6CEB-698C-48D7-BB65-DAB0880B8423}" dt="2021-08-12T12:16:32.425" v="4578"/>
          <ac:spMkLst>
            <pc:docMk/>
            <pc:sldMk cId="1137229138" sldId="2262"/>
            <ac:spMk id="2" creationId="{51DE3DD6-D31D-4EC7-8E6A-381E1A366D65}"/>
          </ac:spMkLst>
        </pc:spChg>
        <pc:spChg chg="mod">
          <ac:chgData name="hu yuqi" userId="979f6b19441de896" providerId="LiveId" clId="{587E6CEB-698C-48D7-BB65-DAB0880B8423}" dt="2021-08-12T12:18:00.864" v="4722"/>
          <ac:spMkLst>
            <pc:docMk/>
            <pc:sldMk cId="1137229138" sldId="2262"/>
            <ac:spMk id="3" creationId="{D41E53A2-9613-425C-A1F0-C7A852EAA0C9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5" creationId="{44BC204E-E534-4353-8F14-02E9784DB9A4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6" creationId="{794AEA94-5DE1-46B2-B49E-42926EF08C9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7" creationId="{53609C31-FB86-42BC-92A4-388AC568FF7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8" creationId="{D1BCA857-FBD7-4557-B7CF-DCB97E65C7A1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9" creationId="{C339BCAD-6813-4296-B6C2-0DE477F860D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0" creationId="{A69887A3-FB9F-4B77-B49C-E30B44F72C38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8" creationId="{AEDA75C8-3CCE-46FC-AE7C-EE7D35A98F4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9" creationId="{951239EB-A691-4569-A3DD-1867A198F7DA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0" creationId="{8E42AB78-3F20-4837-BA96-EB45E9EB6515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1" creationId="{94A130ED-B1B9-43CE-85CF-7E21AE31668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2" creationId="{EDAF4678-7E35-4096-9896-6351F93A097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3" creationId="{5F939EE3-18A3-487E-80E0-DB7EAF03CA9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4" creationId="{6ACCB5F3-E941-4CA4-AF9F-5ECF1C6F4B2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5" creationId="{5ED81E1F-C803-44F3-A61C-56613055ED4B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6" creationId="{50CAEE4E-6E2C-4F07-8FE9-208A2C46BD3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7" creationId="{8537F9BE-6942-4E0A-A8AD-59510350AC6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8" creationId="{5A78A9EA-4BFF-4AC0-82F7-BD023C22A64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9" creationId="{9C08DFD1-4830-4718-89FE-90CBD22EF59B}"/>
          </ac:spMkLst>
        </pc:spChg>
        <pc:grpChg chg="add">
          <ac:chgData name="hu yuqi" userId="979f6b19441de896" providerId="LiveId" clId="{587E6CEB-698C-48D7-BB65-DAB0880B8423}" dt="2021-08-12T12:16:41.956" v="4579"/>
          <ac:grpSpMkLst>
            <pc:docMk/>
            <pc:sldMk cId="1137229138" sldId="2262"/>
            <ac:grpSpMk id="11" creationId="{F513AECD-E174-46FC-A4C5-6E349846D60D}"/>
          </ac:grpSpMkLst>
        </pc:grpChg>
      </pc:sldChg>
      <pc:sldChg chg="addSp modSp new add ord">
        <pc:chgData name="hu yuqi" userId="979f6b19441de896" providerId="LiveId" clId="{587E6CEB-698C-48D7-BB65-DAB0880B8423}" dt="2021-08-12T12:19:14.441" v="5029" actId="14100"/>
        <pc:sldMkLst>
          <pc:docMk/>
          <pc:sldMk cId="1358541884" sldId="2263"/>
        </pc:sldMkLst>
        <pc:spChg chg="mod">
          <ac:chgData name="hu yuqi" userId="979f6b19441de896" providerId="LiveId" clId="{587E6CEB-698C-48D7-BB65-DAB0880B8423}" dt="2021-08-12T12:18:17.841" v="4770"/>
          <ac:spMkLst>
            <pc:docMk/>
            <pc:sldMk cId="1358541884" sldId="2263"/>
            <ac:spMk id="2" creationId="{3A0FE017-A6C7-4FB4-B7DE-22D20B6B6C64}"/>
          </ac:spMkLst>
        </pc:spChg>
        <pc:spChg chg="mod">
          <ac:chgData name="hu yuqi" userId="979f6b19441de896" providerId="LiveId" clId="{587E6CEB-698C-48D7-BB65-DAB0880B8423}" dt="2021-08-12T12:19:14.441" v="5029" actId="14100"/>
          <ac:spMkLst>
            <pc:docMk/>
            <pc:sldMk cId="1358541884" sldId="2263"/>
            <ac:spMk id="3" creationId="{1896CCFE-7E6B-4AB8-B57F-29CFCF3F17FB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5" creationId="{BEB3DD3F-6C93-4348-A9C9-A5534DB92142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6" creationId="{6F6E86BE-7699-4EA4-AFAA-E5C73E125464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7" creationId="{27101CFF-C460-4A5D-9246-104CB3FD9620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8" creationId="{7EC4ECEF-2FC7-4FE5-9424-E189E21963D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9" creationId="{B23A128D-67EE-407F-B3FD-72C6E2ADC28E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0" creationId="{4CB9356B-6877-48F2-9902-DAB86E92D933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8" creationId="{6923E4DB-1612-4E96-9424-9F967A3AF53A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9" creationId="{7C2275F2-2FBC-4ABD-BCF2-51E28E7AE629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0" creationId="{2519E0B9-EA42-4A81-8A9B-DF239B742E1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1" creationId="{AF3CAF29-00C0-448C-B55B-3C61958D4D40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2" creationId="{5ACFBB7A-FBF2-4816-8971-D48284FB739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3" creationId="{F35C9207-A229-49FC-91C1-5B88A4622435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4" creationId="{085CE31B-B8D4-4241-A525-231101DCFAC8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5" creationId="{3102428D-7A36-4A45-A1B1-DD27878FE2F7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6" creationId="{A1480820-B1CB-4694-9850-04DB06EF899D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7" creationId="{0810C4FD-FFEC-4DD9-8905-11B87E95BBD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8" creationId="{8B3C34DB-F1F1-452D-831D-173BEBDA0915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9" creationId="{A353FE8B-36BC-43A9-8E8E-0E84F856FE3E}"/>
          </ac:spMkLst>
        </pc:spChg>
        <pc:grpChg chg="add">
          <ac:chgData name="hu yuqi" userId="979f6b19441de896" providerId="LiveId" clId="{587E6CEB-698C-48D7-BB65-DAB0880B8423}" dt="2021-08-12T12:18:23.232" v="4771"/>
          <ac:grpSpMkLst>
            <pc:docMk/>
            <pc:sldMk cId="1358541884" sldId="2263"/>
            <ac:grpSpMk id="11" creationId="{F783CE7A-BCE5-4A98-B700-8C671F6D6A43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物理地址与虚拟地址转化很方便（顶级页表页，需要其物理地址填入</a:t>
            </a:r>
            <a:r>
              <a:rPr kumimoji="1" lang="en-US" altLang="zh-CN" dirty="0"/>
              <a:t>TTBR</a:t>
            </a:r>
            <a:r>
              <a:rPr kumimoji="1" lang="zh-CN" altLang="en-US" dirty="0"/>
              <a:t>中；在填写页表项时，又需要使用其虚拟地址）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8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类似内核页表在启动时填写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1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5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但不分配相应的物理内存，当然也不会在页表中填写映 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45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7D14A6D0-1822-5543-AE15-6081FD783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928C03-E852-294D-AA82-B1D054E2F8A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dirty="0"/>
              <a:t>思考：为什么要用段来管理？</a:t>
            </a:r>
            <a:endParaRPr lang="en-US" altLang="zh-CN" sz="1600" baseline="0" dirty="0"/>
          </a:p>
          <a:p>
            <a:r>
              <a:rPr lang="zh-CN" altLang="en-US" sz="1600" baseline="0" dirty="0"/>
              <a:t>因为段的数量比页要少很多，通常每一段都有相同的属性，比如只读、可执行等等，可简化管理</a:t>
            </a:r>
            <a:endParaRPr lang="en-US" altLang="zh-CN" sz="1600" baseline="0" dirty="0"/>
          </a:p>
        </p:txBody>
      </p:sp>
    </p:spTree>
    <p:extLst>
      <p:ext uri="{BB962C8B-B14F-4D97-AF65-F5344CB8AC3E}">
        <p14:creationId xmlns:p14="http://schemas.microsoft.com/office/powerpoint/2010/main" val="84280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4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进程创建时：操作系统将应用的二进制文件和动态代码库加载到物理内 存，并在应用进程的页表中添加虚拟地址到物理地址的映射（代码和数据），完成初始的的虚拟地址空间布局。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进程执行时：应用进程要求改变虚拟地址空间，又可以进一步分为三种常见的情况：进程的栈和堆的空间增加或减少；加载或卸载其他代码库；调用</a:t>
            </a:r>
            <a:r>
              <a:rPr kumimoji="1" lang="en-US" altLang="zh-CN" dirty="0" err="1"/>
              <a:t>mmap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munmap</a:t>
            </a:r>
            <a:r>
              <a:rPr kumimoji="1" lang="zh-CN" altLang="en-US" dirty="0"/>
              <a:t>接口增加、删除虚拟内存区域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10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进程创建时：操作系统将应用的二进制文件和动态代码库加载到物理内 存，并在应用进程的页表中添加虚拟地址到物理地址的映射（代码和数据），完成初始的的虚拟地址空间布局。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进程执行时：应用进程要求改变虚拟地址空间，又可以进一步分为三种常见的情况：进程的栈和堆的空间增加或减少；加载或卸载其他代码库；调用</a:t>
            </a:r>
            <a:r>
              <a:rPr kumimoji="1" lang="en-US" altLang="zh-CN" dirty="0" err="1"/>
              <a:t>mmap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munmap</a:t>
            </a:r>
            <a:r>
              <a:rPr kumimoji="1" lang="zh-CN" altLang="en-US" dirty="0"/>
              <a:t>接口增加、删除虚拟内存区域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4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多，则用查找树，查询快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86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压缩可以更快，但释放的内存会更少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7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16K/8</a:t>
            </a:r>
            <a:r>
              <a:rPr kumimoji="1" lang="zh-CN" altLang="en-US" dirty="0"/>
              <a:t> * </a:t>
            </a:r>
            <a:r>
              <a:rPr kumimoji="1" lang="en-US" altLang="zh-CN" dirty="0"/>
              <a:t>16K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操作系统管理页表映射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9E3114-B996-1B91-0D39-0CC599AB9827}"/>
              </a:ext>
            </a:extLst>
          </p:cNvPr>
          <p:cNvSpPr txBox="1"/>
          <p:nvPr/>
        </p:nvSpPr>
        <p:spPr>
          <a:xfrm>
            <a:off x="1475656" y="1536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虚拟内存</a:t>
            </a: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312641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"/>
          <a:stretch/>
        </p:blipFill>
        <p:spPr>
          <a:xfrm>
            <a:off x="4355976" y="78429"/>
            <a:ext cx="4655127" cy="555814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AFCD74D3-81F6-AD71-3CA1-536805E692DD}"/>
              </a:ext>
            </a:extLst>
          </p:cNvPr>
          <p:cNvSpPr/>
          <p:nvPr/>
        </p:nvSpPr>
        <p:spPr>
          <a:xfrm>
            <a:off x="7020272" y="409228"/>
            <a:ext cx="121732" cy="3600400"/>
          </a:xfrm>
          <a:prstGeom prst="rightBrace">
            <a:avLst>
              <a:gd name="adj1" fmla="val 77779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5B679-96BF-3498-5526-515BCE1AEB43}"/>
              </a:ext>
            </a:extLst>
          </p:cNvPr>
          <p:cNvSpPr txBox="1"/>
          <p:nvPr/>
        </p:nvSpPr>
        <p:spPr>
          <a:xfrm>
            <a:off x="7208813" y="2078623"/>
            <a:ext cx="1639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rgbClr val="FFFF00"/>
                </a:solidFill>
              </a:rPr>
              <a:t>因简化</a:t>
            </a:r>
            <a:r>
              <a:rPr kumimoji="1" lang="en-US" altLang="zh-CN" sz="1100" dirty="0">
                <a:solidFill>
                  <a:srgbClr val="FFFF00"/>
                </a:solidFill>
              </a:rPr>
              <a:t>lab</a:t>
            </a:r>
            <a:r>
              <a:rPr kumimoji="1" lang="zh-CN" altLang="en-US" sz="1100" dirty="0">
                <a:solidFill>
                  <a:srgbClr val="FFFF00"/>
                </a:solidFill>
              </a:rPr>
              <a:t>而添加的代码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4045632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0F8097B-CFDD-6AC1-5FF4-FDD0044C2F4E}"/>
              </a:ext>
            </a:extLst>
          </p:cNvPr>
          <p:cNvSpPr/>
          <p:nvPr/>
        </p:nvSpPr>
        <p:spPr>
          <a:xfrm>
            <a:off x="539552" y="2631820"/>
            <a:ext cx="8496944" cy="101776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24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D95D3-25A1-B546-8392-B29696C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设置页表映射是操作系统的职责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E7621-B0B0-CD4A-BD93-2936AB4F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TTBR0_EL1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TTBR1_EL1</a:t>
            </a:r>
            <a:r>
              <a:rPr kumimoji="1" lang="zh-CN" altLang="en-US" dirty="0"/>
              <a:t>分别指向内核和应用页表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FC0B1-F94A-0B49-A87D-ADD84207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EF9FA-B620-CF4A-BFA2-0F969468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7420"/>
            <a:ext cx="824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D98C0-D069-90FD-403C-9067311E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何时设置页表映射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1182A-7A7C-6163-8F6F-1AC3995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操作系统自己使用的页表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在启动时填写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映射全部物理内存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 </a:t>
            </a:r>
            <a:r>
              <a:rPr kumimoji="1" lang="en-US" altLang="zh-CN" dirty="0"/>
              <a:t>=</a:t>
            </a:r>
            <a:r>
              <a:rPr kumimoji="1" lang="zh-CN" altLang="en-US" dirty="0"/>
              <a:t> 物理地址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固定偏移（</a:t>
            </a:r>
            <a:r>
              <a:rPr kumimoji="1" lang="zh-CN" altLang="en-US" b="1" dirty="0">
                <a:solidFill>
                  <a:srgbClr val="C00000"/>
                </a:solidFill>
              </a:rPr>
              <a:t>直接映射，</a:t>
            </a:r>
            <a:r>
              <a:rPr kumimoji="1" lang="en-US" altLang="zh-CN" b="1" dirty="0">
                <a:solidFill>
                  <a:srgbClr val="C00000"/>
                </a:solidFill>
              </a:rPr>
              <a:t>Direct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思考：为什么需要直接映射？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应用进程的页表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何时设置？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334B9-BD3D-7E55-8A5A-A1FE8BE1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6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382248B-9DF2-3AFD-DDFC-77343F6E5DBF}"/>
              </a:ext>
            </a:extLst>
          </p:cNvPr>
          <p:cNvGrpSpPr/>
          <p:nvPr/>
        </p:nvGrpSpPr>
        <p:grpSpPr>
          <a:xfrm>
            <a:off x="7020272" y="1921396"/>
            <a:ext cx="1854301" cy="2589662"/>
            <a:chOff x="1390486" y="1417340"/>
            <a:chExt cx="2605450" cy="3879622"/>
          </a:xfrm>
        </p:grpSpPr>
        <p:pic>
          <p:nvPicPr>
            <p:cNvPr id="5" name="内容占位符 5">
              <a:extLst>
                <a:ext uri="{FF2B5EF4-FFF2-40B4-BE49-F238E27FC236}">
                  <a16:creationId xmlns:a16="http://schemas.microsoft.com/office/drawing/2014/main" id="{AA5159CE-600D-34D4-C16D-276A94CD7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" r="59053"/>
            <a:stretch/>
          </p:blipFill>
          <p:spPr>
            <a:xfrm>
              <a:off x="1390486" y="1417340"/>
              <a:ext cx="2605450" cy="387962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17E055-18EC-8E02-9737-C0C26A999AB6}"/>
                </a:ext>
              </a:extLst>
            </p:cNvPr>
            <p:cNvSpPr/>
            <p:nvPr/>
          </p:nvSpPr>
          <p:spPr>
            <a:xfrm>
              <a:off x="1547664" y="2641476"/>
              <a:ext cx="108012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69DF544-BDE2-E0A7-000F-978AA347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何时填写进程页表：立即映射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10D95-A6C5-5CC2-4549-F34978D1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创建进程时，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按照虚拟内存区域填写进程页表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例如，代码段和数据段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具体步骤：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-1:</a:t>
            </a:r>
            <a:r>
              <a:rPr kumimoji="1" lang="zh-CN" altLang="en-US" dirty="0"/>
              <a:t> 分配物理页（</a:t>
            </a:r>
            <a:r>
              <a:rPr kumimoji="1" lang="en-US" altLang="zh-CN" dirty="0" err="1"/>
              <a:t>alloc_page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-2:</a:t>
            </a:r>
            <a:r>
              <a:rPr kumimoji="1" lang="zh-CN" altLang="en-US" dirty="0"/>
              <a:t> 把应用代码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数据从磁盘加载到物理页中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-3:</a:t>
            </a:r>
            <a:r>
              <a:rPr kumimoji="1" lang="zh-CN" altLang="en-US" dirty="0"/>
              <a:t> 添加虚拟页到物理页的映射（</a:t>
            </a:r>
            <a:r>
              <a:rPr kumimoji="1" lang="en-US" altLang="zh-CN" dirty="0" err="1"/>
              <a:t>add_mapping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-4:</a:t>
            </a:r>
            <a:r>
              <a:rPr kumimoji="1" lang="zh-CN" altLang="en-US" dirty="0"/>
              <a:t> 未加载完毕，回到步骤</a:t>
            </a:r>
            <a:r>
              <a:rPr kumimoji="1" lang="en-US" altLang="zh-CN" dirty="0"/>
              <a:t>-1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260C0B-063F-A285-B49D-CFDA6DE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7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操作系统用位图记录物理页是否空闲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</a:t>
            </a:r>
            <a:r>
              <a:rPr kumimoji="1" lang="zh-CN" altLang="en-US" dirty="0"/>
              <a:t>：空闲；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：已分配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779308" y="1937471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DDB95-BC47-3A15-C064-C78520C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操作系统如何填写进程页表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690A7F-90FD-B3D9-E9B3-A421C2F1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操作系统在进程结构体中保存页表基地址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4E1AAF-FCA0-6BD5-8BFD-C8F1B776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A28FE2-25A4-EFEC-B1C1-25C5BEA91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5412"/>
            <a:ext cx="7772400" cy="2508166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981B656-7CC7-3A6B-FB9F-F126332259FC}"/>
              </a:ext>
            </a:extLst>
          </p:cNvPr>
          <p:cNvCxnSpPr/>
          <p:nvPr/>
        </p:nvCxnSpPr>
        <p:spPr>
          <a:xfrm>
            <a:off x="1331640" y="3361556"/>
            <a:ext cx="158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28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F6AD0E-7CAF-5561-0178-F30F0FAB15C6}"/>
              </a:ext>
            </a:extLst>
          </p:cNvPr>
          <p:cNvGrpSpPr/>
          <p:nvPr/>
        </p:nvGrpSpPr>
        <p:grpSpPr>
          <a:xfrm>
            <a:off x="5796136" y="2770007"/>
            <a:ext cx="3418610" cy="1328621"/>
            <a:chOff x="721342" y="1921396"/>
            <a:chExt cx="6697750" cy="2603037"/>
          </a:xfrm>
        </p:grpSpPr>
        <p:pic>
          <p:nvPicPr>
            <p:cNvPr id="8" name="内容占位符 5">
              <a:extLst>
                <a:ext uri="{FF2B5EF4-FFF2-40B4-BE49-F238E27FC236}">
                  <a16:creationId xmlns:a16="http://schemas.microsoft.com/office/drawing/2014/main" id="{153E07FD-9658-DABA-2AA8-A971E32FE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42" y="1921396"/>
              <a:ext cx="6697750" cy="260303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86939AC-0796-9FF8-3DEF-58AD7E47ED23}"/>
                </a:ext>
              </a:extLst>
            </p:cNvPr>
            <p:cNvSpPr/>
            <p:nvPr/>
          </p:nvSpPr>
          <p:spPr>
            <a:xfrm>
              <a:off x="2699792" y="3865899"/>
              <a:ext cx="1152128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82B77F-7798-0B52-CFF3-FC63CA85C37F}"/>
                </a:ext>
              </a:extLst>
            </p:cNvPr>
            <p:cNvSpPr/>
            <p:nvPr/>
          </p:nvSpPr>
          <p:spPr>
            <a:xfrm>
              <a:off x="3923928" y="3865898"/>
              <a:ext cx="1152128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A0D2A33-D8A2-D2A3-C5B9-32DF1BDFBD89}"/>
                </a:ext>
              </a:extLst>
            </p:cNvPr>
            <p:cNvSpPr/>
            <p:nvPr/>
          </p:nvSpPr>
          <p:spPr>
            <a:xfrm>
              <a:off x="5140844" y="3848828"/>
              <a:ext cx="2278247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AC0BABE-3F51-09BC-B714-6537B6433DFC}"/>
                </a:ext>
              </a:extLst>
            </p:cNvPr>
            <p:cNvSpPr/>
            <p:nvPr/>
          </p:nvSpPr>
          <p:spPr>
            <a:xfrm>
              <a:off x="3908661" y="3495251"/>
              <a:ext cx="278282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2EFB04-DA57-D513-ADE2-ABFEC9CDAC84}"/>
                </a:ext>
              </a:extLst>
            </p:cNvPr>
            <p:cNvSpPr/>
            <p:nvPr/>
          </p:nvSpPr>
          <p:spPr>
            <a:xfrm>
              <a:off x="5140844" y="3187634"/>
              <a:ext cx="377191" cy="749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8A8A8FC-9DAE-B0A2-A261-43265BF594E5}"/>
                </a:ext>
              </a:extLst>
            </p:cNvPr>
            <p:cNvSpPr/>
            <p:nvPr/>
          </p:nvSpPr>
          <p:spPr>
            <a:xfrm>
              <a:off x="6351503" y="2482506"/>
              <a:ext cx="377191" cy="138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3ED4486-1D7E-A5C6-3085-3ACAE60F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填写进程页表的代码实现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FE38B36-2C5D-4428-15A2-839C891C3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3" y="1272857"/>
            <a:ext cx="4882934" cy="44419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0ABF0-D158-4049-B075-7E77B1F1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0C0E4E-1BFC-7469-3D51-D2CF3C3A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04" b="33968"/>
          <a:stretch/>
        </p:blipFill>
        <p:spPr>
          <a:xfrm>
            <a:off x="6243028" y="1272857"/>
            <a:ext cx="2147108" cy="10078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BAA5377-D90D-354F-5260-838107DA7B34}"/>
              </a:ext>
            </a:extLst>
          </p:cNvPr>
          <p:cNvSpPr txBox="1"/>
          <p:nvPr/>
        </p:nvSpPr>
        <p:spPr>
          <a:xfrm>
            <a:off x="2699792" y="1921396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paddr_to_vaddr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如何实现？</a:t>
            </a:r>
          </a:p>
        </p:txBody>
      </p:sp>
    </p:spTree>
    <p:extLst>
      <p:ext uri="{BB962C8B-B14F-4D97-AF65-F5344CB8AC3E}">
        <p14:creationId xmlns:p14="http://schemas.microsoft.com/office/powerpoint/2010/main" val="119633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E8F1C-EAA8-D090-4F24-DDD33135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填写进程页表的代码实现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50E2F6-26AA-A43C-AD28-8E6C7410E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"/>
          <a:stretch/>
        </p:blipFill>
        <p:spPr>
          <a:xfrm>
            <a:off x="457200" y="1849388"/>
            <a:ext cx="5235209" cy="230425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B3E7EC-0493-3FB3-782D-5532669C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923AE2-C97E-409F-C73A-923E959E31B1}"/>
              </a:ext>
            </a:extLst>
          </p:cNvPr>
          <p:cNvSpPr txBox="1"/>
          <p:nvPr/>
        </p:nvSpPr>
        <p:spPr>
          <a:xfrm>
            <a:off x="2987824" y="2065412"/>
            <a:ext cx="3039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问：参数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pgtbl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是虚拟地址还是物理地址？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41D0B7B9-38BA-72F9-1E09-72FB8E3FE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4355976" y="4987970"/>
            <a:ext cx="3864016" cy="617984"/>
          </a:xfrm>
          <a:prstGeom prst="rect">
            <a:avLst/>
          </a:prstGeo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7EA4F66A-40C6-7DB5-93A7-9DC5CEE39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2"/>
          <a:stretch/>
        </p:blipFill>
        <p:spPr>
          <a:xfrm>
            <a:off x="4355976" y="4268481"/>
            <a:ext cx="3864016" cy="6558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B3E865-EDF5-33D3-A9EA-8B5D5FE72B72}"/>
              </a:ext>
            </a:extLst>
          </p:cNvPr>
          <p:cNvSpPr/>
          <p:nvPr/>
        </p:nvSpPr>
        <p:spPr>
          <a:xfrm>
            <a:off x="7236296" y="2249256"/>
            <a:ext cx="1080120" cy="1385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2C340-5520-1FC2-A6ED-8F693781DAED}"/>
              </a:ext>
            </a:extLst>
          </p:cNvPr>
          <p:cNvSpPr/>
          <p:nvPr/>
        </p:nvSpPr>
        <p:spPr>
          <a:xfrm>
            <a:off x="7236296" y="2244535"/>
            <a:ext cx="1080120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0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ED0788-11B9-47C8-1C41-30A901EF862C}"/>
              </a:ext>
            </a:extLst>
          </p:cNvPr>
          <p:cNvSpPr/>
          <p:nvPr/>
        </p:nvSpPr>
        <p:spPr>
          <a:xfrm>
            <a:off x="7237145" y="2434194"/>
            <a:ext cx="1079271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40F518-2A1C-7C97-BD28-B51E441E0457}"/>
              </a:ext>
            </a:extLst>
          </p:cNvPr>
          <p:cNvSpPr/>
          <p:nvPr/>
        </p:nvSpPr>
        <p:spPr>
          <a:xfrm>
            <a:off x="7236296" y="3437033"/>
            <a:ext cx="1079271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511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415B2D-A3D7-98FE-57AA-742C52AD1B1E}"/>
              </a:ext>
            </a:extLst>
          </p:cNvPr>
          <p:cNvSpPr txBox="1"/>
          <p:nvPr/>
        </p:nvSpPr>
        <p:spPr>
          <a:xfrm>
            <a:off x="6553200" y="1914838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+mn-ea"/>
              </a:rPr>
              <a:t>页表页：</a:t>
            </a:r>
            <a:r>
              <a:rPr kumimoji="1" lang="en-US" altLang="zh-CN" sz="1200" dirty="0">
                <a:latin typeface="+mn-ea"/>
              </a:rPr>
              <a:t>512</a:t>
            </a:r>
            <a:r>
              <a:rPr kumimoji="1" lang="zh-CN" altLang="en-US" sz="1200" dirty="0">
                <a:latin typeface="+mn-ea"/>
              </a:rPr>
              <a:t>个页表项组成的数组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08843-DFB9-6309-6F0F-015D697AA946}"/>
              </a:ext>
            </a:extLst>
          </p:cNvPr>
          <p:cNvSpPr txBox="1"/>
          <p:nvPr/>
        </p:nvSpPr>
        <p:spPr>
          <a:xfrm>
            <a:off x="2987823" y="2621074"/>
            <a:ext cx="2500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alloc_pgtbl_page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如何实现？</a:t>
            </a:r>
          </a:p>
        </p:txBody>
      </p:sp>
    </p:spTree>
    <p:extLst>
      <p:ext uri="{BB962C8B-B14F-4D97-AF65-F5344CB8AC3E}">
        <p14:creationId xmlns:p14="http://schemas.microsoft.com/office/powerpoint/2010/main" val="17343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A6D3A-3A7A-F182-38F4-CDF35F3F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立即映射的弊端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BB9B7-F3AA-973E-A972-0CABD317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立即映射是一种操作系统可以选择的页表填写策略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在初始化进程虚拟地址空间时，直接在进程页表中添加各虚拟内存区域的映射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潜在弊端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以关卡</a:t>
            </a:r>
            <a:r>
              <a:rPr kumimoji="1" lang="en-US" altLang="zh-CN" dirty="0"/>
              <a:t>/</a:t>
            </a:r>
            <a:r>
              <a:rPr kumimoji="1" lang="zh-CN" altLang="en-US" dirty="0"/>
              <a:t>副本类型游戏加载为例：只玩</a:t>
            </a:r>
            <a:r>
              <a:rPr kumimoji="1" lang="en-US" altLang="zh-CN" dirty="0"/>
              <a:t>1</a:t>
            </a:r>
            <a:r>
              <a:rPr kumimoji="1" lang="zh-CN" altLang="en-US" dirty="0"/>
              <a:t>关，加载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关</a:t>
            </a:r>
            <a:endParaRPr kumimoji="1" lang="en-US" altLang="zh-CN" dirty="0"/>
          </a:p>
          <a:p>
            <a:pPr lvl="2"/>
            <a:r>
              <a:rPr kumimoji="1" lang="zh-CN" altLang="en-US" b="1" dirty="0">
                <a:latin typeface="+mn-ea"/>
                <a:ea typeface="+mn-ea"/>
              </a:rPr>
              <a:t>物理内存资源浪费</a:t>
            </a:r>
            <a:endParaRPr kumimoji="1" lang="en-US" altLang="zh-CN" b="1" dirty="0">
              <a:latin typeface="+mn-ea"/>
              <a:ea typeface="+mn-ea"/>
            </a:endParaRPr>
          </a:p>
          <a:p>
            <a:pPr lvl="2"/>
            <a:r>
              <a:rPr kumimoji="1" lang="zh-CN" altLang="en-US" b="1" dirty="0">
                <a:latin typeface="+mn-ea"/>
                <a:ea typeface="+mn-ea"/>
              </a:rPr>
              <a:t>非必要时延</a:t>
            </a:r>
            <a:endParaRPr kumimoji="1" lang="en-US" altLang="zh-CN" b="1" dirty="0">
              <a:latin typeface="+mn-ea"/>
              <a:ea typeface="+mn-ea"/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C3B5A-C2CE-30F1-D4F3-A96368DF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7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70667C-ACD4-1A4A-BBEB-B8DA37D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延迟映射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5D922DA-9970-1F47-93C9-3E49CD51F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操作系统填写进程页表的另一种策略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85E9B-8D63-E84B-BA7F-0C5423F9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4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F5ED3-AA51-8BB4-F8C0-665A1468D7F6}"/>
              </a:ext>
            </a:extLst>
          </p:cNvPr>
          <p:cNvGrpSpPr/>
          <p:nvPr/>
        </p:nvGrpSpPr>
        <p:grpSpPr>
          <a:xfrm>
            <a:off x="6812982" y="2719668"/>
            <a:ext cx="2133600" cy="2589662"/>
            <a:chOff x="6812982" y="2719668"/>
            <a:chExt cx="2133600" cy="25896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CB160F-C868-8D24-F7CD-A738A3250EE2}"/>
                </a:ext>
              </a:extLst>
            </p:cNvPr>
            <p:cNvGrpSpPr/>
            <p:nvPr/>
          </p:nvGrpSpPr>
          <p:grpSpPr>
            <a:xfrm>
              <a:off x="6812982" y="2719668"/>
              <a:ext cx="2133600" cy="2589662"/>
              <a:chOff x="1390486" y="1417340"/>
              <a:chExt cx="2605450" cy="3573717"/>
            </a:xfrm>
          </p:grpSpPr>
          <p:pic>
            <p:nvPicPr>
              <p:cNvPr id="6" name="内容占位符 5">
                <a:extLst>
                  <a:ext uri="{FF2B5EF4-FFF2-40B4-BE49-F238E27FC236}">
                    <a16:creationId xmlns:a16="http://schemas.microsoft.com/office/drawing/2014/main" id="{2B4476B8-6DBD-F91A-1C8A-22A174196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7" r="59053" b="7718"/>
              <a:stretch/>
            </p:blipFill>
            <p:spPr>
              <a:xfrm>
                <a:off x="1390486" y="1417340"/>
                <a:ext cx="2605450" cy="3573717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FD5A52-8A08-CECB-9F90-8DB7FCF405C6}"/>
                  </a:ext>
                </a:extLst>
              </p:cNvPr>
              <p:cNvSpPr/>
              <p:nvPr/>
            </p:nvSpPr>
            <p:spPr>
              <a:xfrm>
                <a:off x="1547664" y="2641476"/>
                <a:ext cx="108012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0CC1B1-B4D0-B057-EA56-DA0E45A44212}"/>
                </a:ext>
              </a:extLst>
            </p:cNvPr>
            <p:cNvSpPr/>
            <p:nvPr/>
          </p:nvSpPr>
          <p:spPr>
            <a:xfrm>
              <a:off x="6883531" y="4297660"/>
              <a:ext cx="942673" cy="999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31A82F2-3FC4-A9D8-C33B-45CBE112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AEF9A-1F2B-6A90-CD08-25F00FAA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解决立即映射弊端的直观想法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</a:t>
            </a:r>
            <a:r>
              <a: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按进程实际需要分配</a:t>
            </a:r>
            <a:r>
              <a:rPr kumimoji="1" lang="zh-CN" altLang="en-US" sz="2000" dirty="0">
                <a:latin typeface="+mn-ea"/>
                <a:ea typeface="+mn-ea"/>
              </a:rPr>
              <a:t>物理页和填写页表，避免分配的物理页实际不被用到的情况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400" dirty="0">
              <a:latin typeface="+mn-ea"/>
              <a:ea typeface="+mn-ea"/>
            </a:endParaRPr>
          </a:p>
          <a:p>
            <a:r>
              <a:rPr kumimoji="1" lang="zh-CN" altLang="en-US" sz="2400" dirty="0">
                <a:latin typeface="+mn-ea"/>
                <a:ea typeface="+mn-ea"/>
              </a:rPr>
              <a:t>主要思路：解耦虚拟内存分配与物理内存分配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先记录下为进程分配的虚拟内存区域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当进程实际访问某个虚拟页时，</a:t>
            </a:r>
            <a:r>
              <a:rPr kumimoji="1" lang="en-US" altLang="zh-CN" sz="2000" dirty="0">
                <a:latin typeface="+mn-ea"/>
                <a:ea typeface="+mn-ea"/>
              </a:rPr>
              <a:t>CPU </a:t>
            </a:r>
            <a:r>
              <a:rPr kumimoji="1" lang="zh-CN" altLang="en-US" sz="2000" dirty="0">
                <a:latin typeface="+mn-ea"/>
                <a:ea typeface="+mn-ea"/>
              </a:rPr>
              <a:t>会触发缺页异常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操作系统在缺页异常处理函数中添加映射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ED7575-3A3B-4237-3946-72B26533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7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9F66D1C-8EBD-D33D-0DB8-4E6C65D3B5C0}"/>
              </a:ext>
            </a:extLst>
          </p:cNvPr>
          <p:cNvSpPr/>
          <p:nvPr/>
        </p:nvSpPr>
        <p:spPr>
          <a:xfrm>
            <a:off x="539552" y="3490837"/>
            <a:ext cx="8496944" cy="12315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9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322D4-C31E-1A8E-FE00-00B5C3AB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回顾：缺页异常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ADF33-CDAE-8BF0-443C-9F7A891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C3E84C54-ECF1-D16F-95F6-DBA9FDB2B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707984" y="1561356"/>
            <a:ext cx="7728031" cy="123596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D02E4FF-3430-C433-2A20-6EB3B62D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2"/>
          <a:stretch/>
        </p:blipFill>
        <p:spPr>
          <a:xfrm>
            <a:off x="707984" y="2955709"/>
            <a:ext cx="7728031" cy="13117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CFD7FF-7CAB-7D83-F8B9-D71F46BE8C38}"/>
              </a:ext>
            </a:extLst>
          </p:cNvPr>
          <p:cNvSpPr txBox="1"/>
          <p:nvPr/>
        </p:nvSpPr>
        <p:spPr>
          <a:xfrm>
            <a:off x="707984" y="4513361"/>
            <a:ext cx="710437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Valid</a:t>
            </a:r>
            <a:r>
              <a:rPr lang="zh-CN" altLang="en-US" dirty="0"/>
              <a:t>）：</a:t>
            </a:r>
            <a:r>
              <a:rPr kumimoji="1" lang="zh-CN" altLang="en-US" dirty="0"/>
              <a:t>当</a:t>
            </a:r>
            <a:r>
              <a:rPr kumimoji="1" lang="en-US" altLang="zh-CN" dirty="0"/>
              <a:t>MMU</a:t>
            </a:r>
            <a:r>
              <a:rPr kumimoji="1" lang="zh-CN" altLang="en-US" dirty="0"/>
              <a:t>查询页表项时，若</a:t>
            </a:r>
            <a:r>
              <a:rPr kumimoji="1" lang="en-US" altLang="zh-CN" dirty="0"/>
              <a:t>V=0</a:t>
            </a:r>
            <a:r>
              <a:rPr kumimoji="1" lang="zh-CN" altLang="en-US" dirty="0"/>
              <a:t>，则触发缺页异常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877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B9B65-BEC1-B248-B559-FE620B63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操作系统需要区分合法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非法缺页异常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FC007FC-40EF-3949-99EE-F1729B71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" y="1595592"/>
            <a:ext cx="5303899" cy="243555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5C22D8-411E-4B46-B91A-67CA05FD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BF9A9B-8F69-A842-B023-F34FEEA45F1C}"/>
              </a:ext>
            </a:extLst>
          </p:cNvPr>
          <p:cNvSpPr txBox="1"/>
          <p:nvPr/>
        </p:nvSpPr>
        <p:spPr>
          <a:xfrm>
            <a:off x="5436096" y="1927635"/>
            <a:ext cx="3550972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如果改变第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5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行会怎么样？比如：</a:t>
            </a: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*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p = 0x40000;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char *p = 0x400000000;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2894D3F-7927-AF41-BD05-AC1717D56CB5}"/>
              </a:ext>
            </a:extLst>
          </p:cNvPr>
          <p:cNvGrpSpPr/>
          <p:nvPr/>
        </p:nvGrpSpPr>
        <p:grpSpPr>
          <a:xfrm>
            <a:off x="7020272" y="985292"/>
            <a:ext cx="2664296" cy="4472257"/>
            <a:chOff x="5868144" y="761507"/>
            <a:chExt cx="2664296" cy="447225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2425AF4-B068-7D41-AF38-C0EB2272F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42"/>
            <a:stretch/>
          </p:blipFill>
          <p:spPr>
            <a:xfrm>
              <a:off x="5868144" y="761507"/>
              <a:ext cx="1800199" cy="4384943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7CE6C41-04CB-5045-8361-9CF0C386476E}"/>
                </a:ext>
              </a:extLst>
            </p:cNvPr>
            <p:cNvSpPr/>
            <p:nvPr/>
          </p:nvSpPr>
          <p:spPr>
            <a:xfrm>
              <a:off x="7596336" y="1057300"/>
              <a:ext cx="936104" cy="4176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E46A672E-952B-9D42-AB75-5301D095A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137" y="352064"/>
            <a:ext cx="7769644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kumimoji="1" lang="zh-CN" altLang="en-US" sz="3600" dirty="0">
                <a:latin typeface="+mn-ea"/>
                <a:ea typeface="+mn-ea"/>
              </a:rPr>
              <a:t>操作系统记录为进程分配的虚拟内存区域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C7767A7-FB0D-0043-BC61-FCF8D3B4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26" y="1417495"/>
            <a:ext cx="8229600" cy="41764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虚拟地址空间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若干非连续的</a:t>
            </a:r>
            <a:r>
              <a:rPr kumimoji="1" lang="zh-CN" altLang="en-US" b="1" dirty="0">
                <a:solidFill>
                  <a:srgbClr val="C00000"/>
                </a:solidFill>
              </a:rPr>
              <a:t>虚拟内存区域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每个虚拟内存域中的虚拟地址都是进程可用的</a:t>
            </a:r>
            <a:endParaRPr kumimoji="1"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baseline="0" dirty="0"/>
              <a:t>具有相同的访问权限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例如：代码、数据、堆、栈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访问非法虚拟地址，会触发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异常</a:t>
            </a:r>
            <a:endParaRPr kumimoji="1" lang="en-US" altLang="zh-CN" dirty="0"/>
          </a:p>
          <a:p>
            <a:pPr lvl="3">
              <a:lnSpc>
                <a:spcPct val="150000"/>
              </a:lnSpc>
            </a:pPr>
            <a:r>
              <a:rPr kumimoji="1" lang="zh-CN" altLang="en-US" dirty="0"/>
              <a:t>操作系统处理该异常时，选择报错：</a:t>
            </a:r>
            <a:r>
              <a:rPr kumimoji="1" lang="en-US" altLang="zh-CN" dirty="0" err="1"/>
              <a:t>segfault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761138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合法虚拟地址信息的记录方式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记录进程已分配的虚拟内存区域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中对应 </a:t>
            </a:r>
            <a:r>
              <a:rPr kumimoji="1" lang="en-US" altLang="zh-CN" sz="1800" dirty="0" err="1"/>
              <a:t>vm_area_struct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）结构体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 err="1"/>
              <a:t>ChCore</a:t>
            </a:r>
            <a:r>
              <a:rPr kumimoji="1" lang="en-US" altLang="zh-CN" sz="1800" dirty="0"/>
              <a:t>-Lab</a:t>
            </a:r>
            <a:r>
              <a:rPr kumimoji="1" lang="zh-CN" altLang="en-US" sz="1800" dirty="0"/>
              <a:t>中对应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（</a:t>
            </a:r>
            <a:r>
              <a:rPr kumimoji="1" lang="en-US" altLang="zh-CN" sz="1800" dirty="0" err="1"/>
              <a:t>vmr</a:t>
            </a:r>
            <a:r>
              <a:rPr kumimoji="1" lang="zh-CN" altLang="en-US" sz="1800" dirty="0"/>
              <a:t>）结构体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87670"/>
            <a:ext cx="4392488" cy="2536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2E9669-26E7-3036-1102-0D76C958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2" y="1089255"/>
            <a:ext cx="2834311" cy="42077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DE5FC3-B132-B823-96F3-F493C5EF8969}"/>
              </a:ext>
            </a:extLst>
          </p:cNvPr>
          <p:cNvSpPr txBox="1"/>
          <p:nvPr/>
        </p:nvSpPr>
        <p:spPr>
          <a:xfrm>
            <a:off x="6860659" y="8599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BD374B"/>
                </a:solidFill>
              </a:rPr>
              <a:t>进程结构体的变化</a:t>
            </a:r>
          </a:p>
        </p:txBody>
      </p:sp>
    </p:spTree>
    <p:extLst>
      <p:ext uri="{BB962C8B-B14F-4D97-AF65-F5344CB8AC3E}">
        <p14:creationId xmlns:p14="http://schemas.microsoft.com/office/powerpoint/2010/main" val="37030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-1: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在创建进程时分配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数据（对应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代码（对应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栈（初始无内容）</a:t>
            </a:r>
            <a:endParaRPr kumimoji="1" lang="en-US" altLang="zh-CN" sz="2000" dirty="0"/>
          </a:p>
          <a:p>
            <a:endParaRPr kumimoji="1"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836581-41A7-0B66-252D-3E72B9550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77"/>
          <a:stretch/>
        </p:blipFill>
        <p:spPr>
          <a:xfrm>
            <a:off x="3995936" y="2241670"/>
            <a:ext cx="2133600" cy="30676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54F3F9-A312-F07F-7031-6DDAD5484474}"/>
              </a:ext>
            </a:extLst>
          </p:cNvPr>
          <p:cNvSpPr txBox="1"/>
          <p:nvPr/>
        </p:nvSpPr>
        <p:spPr>
          <a:xfrm>
            <a:off x="4808024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进程创建时</a:t>
            </a:r>
          </a:p>
        </p:txBody>
      </p:sp>
    </p:spTree>
    <p:extLst>
      <p:ext uri="{BB962C8B-B14F-4D97-AF65-F5344CB8AC3E}">
        <p14:creationId xmlns:p14="http://schemas.microsoft.com/office/powerpoint/2010/main" val="1003801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836581-41A7-0B66-252D-3E72B955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41670"/>
            <a:ext cx="4924888" cy="30676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-1: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在创建进程时分配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数据（对应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文件的数据段）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代码（对应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文件的代码段）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栈（初始无内容）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dirty="0"/>
              <a:t>途径</a:t>
            </a:r>
            <a:r>
              <a:rPr kumimoji="1" lang="en-US" altLang="zh-CN" sz="2200" dirty="0"/>
              <a:t>-2</a:t>
            </a:r>
            <a:r>
              <a:rPr kumimoji="1" lang="zh-CN" altLang="en-US" sz="2200" dirty="0"/>
              <a:t>：进程运行时添加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堆、栈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munmap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分配内存</a:t>
            </a:r>
            <a:r>
              <a:rPr kumimoji="1" lang="en-US" altLang="zh-CN" sz="1600" dirty="0"/>
              <a:t>buffer</a:t>
            </a:r>
          </a:p>
          <a:p>
            <a:pPr lvl="2"/>
            <a:r>
              <a:rPr kumimoji="1" lang="zh-CN" altLang="en-US" sz="1600" dirty="0"/>
              <a:t>加载新的代码库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54F3F9-A312-F07F-7031-6DDAD5484474}"/>
              </a:ext>
            </a:extLst>
          </p:cNvPr>
          <p:cNvSpPr txBox="1"/>
          <p:nvPr/>
        </p:nvSpPr>
        <p:spPr>
          <a:xfrm>
            <a:off x="4808024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进程创建时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CD31E5-1A61-509D-ADB6-39C2D66C4167}"/>
              </a:ext>
            </a:extLst>
          </p:cNvPr>
          <p:cNvSpPr txBox="1"/>
          <p:nvPr/>
        </p:nvSpPr>
        <p:spPr>
          <a:xfrm>
            <a:off x="6903102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进程运行时</a:t>
            </a:r>
          </a:p>
        </p:txBody>
      </p:sp>
    </p:spTree>
    <p:extLst>
      <p:ext uri="{BB962C8B-B14F-4D97-AF65-F5344CB8AC3E}">
        <p14:creationId xmlns:p14="http://schemas.microsoft.com/office/powerpoint/2010/main" val="398902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mmap</a:t>
            </a:r>
            <a:r>
              <a:rPr kumimoji="1" lang="zh-CN" altLang="en-US" dirty="0"/>
              <a:t>：分配一段虚拟内存区域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7852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200" dirty="0"/>
              <a:t>通常用于把一个文件（或一部分）映射到内存</a:t>
            </a:r>
            <a:endParaRPr kumimoji="1" lang="en-US" altLang="zh-CN" sz="2200" dirty="0"/>
          </a:p>
          <a:p>
            <a:pPr lvl="1"/>
            <a:r>
              <a:rPr kumimoji="1" lang="en-US" altLang="zh-CN" sz="2000" dirty="0">
                <a:solidFill>
                  <a:srgbClr val="0070C0"/>
                </a:solidFill>
              </a:rPr>
              <a:t>void</a:t>
            </a:r>
            <a:r>
              <a:rPr kumimoji="1" lang="en-US" altLang="zh-CN" sz="2000" dirty="0"/>
              <a:t> *</a:t>
            </a:r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rgbClr val="0070C0"/>
                </a:solidFill>
              </a:rPr>
              <a:t>void</a:t>
            </a:r>
            <a:r>
              <a:rPr kumimoji="1" lang="en-US" altLang="zh-CN" sz="2000" dirty="0"/>
              <a:t> *</a:t>
            </a:r>
            <a:r>
              <a:rPr kumimoji="1" lang="en-US" altLang="zh-CN" sz="2000" dirty="0" err="1"/>
              <a:t>addr</a:t>
            </a:r>
            <a:r>
              <a:rPr kumimoji="1" lang="en-US" altLang="zh-CN" sz="2000" dirty="0"/>
              <a:t>,</a:t>
            </a:r>
            <a:br>
              <a:rPr kumimoji="1" lang="en-US" altLang="zh-CN" sz="2000" dirty="0"/>
            </a:br>
            <a:r>
              <a:rPr kumimoji="1" lang="en-US" altLang="zh-CN" sz="2000" dirty="0"/>
              <a:t>		</a:t>
            </a:r>
            <a:r>
              <a:rPr kumimoji="1" lang="zh-CN" altLang="en-US" sz="2000" dirty="0"/>
              <a:t>    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err="1">
                <a:solidFill>
                  <a:srgbClr val="0070C0"/>
                </a:solidFill>
              </a:rPr>
              <a:t>size_t</a:t>
            </a:r>
            <a:r>
              <a:rPr kumimoji="1" lang="en-US" altLang="zh-CN" sz="2000" dirty="0"/>
              <a:t> length,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prot</a:t>
            </a:r>
            <a:r>
              <a:rPr kumimoji="1" lang="en-US" altLang="zh-CN" sz="2000" dirty="0"/>
              <a:t>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flags,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fd</a:t>
            </a:r>
            <a:r>
              <a:rPr kumimoji="1" lang="en-US" altLang="zh-CN" sz="2000" dirty="0"/>
              <a:t>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 err="1">
                <a:solidFill>
                  <a:srgbClr val="0070C0"/>
                </a:solidFill>
              </a:rPr>
              <a:t>off_t</a:t>
            </a:r>
            <a:r>
              <a:rPr kumimoji="1" lang="en-US" altLang="zh-CN" sz="2000" dirty="0"/>
              <a:t> offset)</a:t>
            </a:r>
          </a:p>
          <a:p>
            <a:pPr lvl="2"/>
            <a:r>
              <a:rPr kumimoji="1"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VMA</a:t>
            </a:r>
            <a:r>
              <a:rPr kumimoji="1"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中还会包含文件映射等信息</a:t>
            </a:r>
            <a:endParaRPr kumimoji="1" lang="en-US" altLang="zh-CN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/>
            <a:r>
              <a:rPr kumimoji="1" lang="zh-CN" alt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也可以不映射任何文件，仅仅新建虚拟内存区域（匿名映射）</a:t>
            </a:r>
            <a:endParaRPr kumimoji="1" lang="en-US" altLang="zh-CN" sz="2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083C28-66DA-9E42-AEF9-E976259DBCD6}"/>
              </a:ext>
            </a:extLst>
          </p:cNvPr>
          <p:cNvSpPr txBox="1"/>
          <p:nvPr/>
        </p:nvSpPr>
        <p:spPr>
          <a:xfrm>
            <a:off x="5004048" y="184938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起始地址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ECD3EA-C067-6C4F-B0E2-AAA88F4A2667}"/>
              </a:ext>
            </a:extLst>
          </p:cNvPr>
          <p:cNvSpPr txBox="1"/>
          <p:nvPr/>
        </p:nvSpPr>
        <p:spPr>
          <a:xfrm>
            <a:off x="5004048" y="22115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长度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C7C367-9DFA-AC4C-ABA2-E00B4C13D49C}"/>
              </a:ext>
            </a:extLst>
          </p:cNvPr>
          <p:cNvSpPr txBox="1"/>
          <p:nvPr/>
        </p:nvSpPr>
        <p:spPr>
          <a:xfrm>
            <a:off x="5004048" y="259605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权限，例如</a:t>
            </a:r>
            <a:r>
              <a:rPr kumimoji="1" lang="en-US" altLang="zh-CN" dirty="0">
                <a:solidFill>
                  <a:srgbClr val="0070C0"/>
                </a:solidFill>
              </a:rPr>
              <a:t>PROT_READ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7E4414-7CBE-4549-9765-421E0E24DB6D}"/>
              </a:ext>
            </a:extLst>
          </p:cNvPr>
          <p:cNvSpPr txBox="1"/>
          <p:nvPr/>
        </p:nvSpPr>
        <p:spPr>
          <a:xfrm>
            <a:off x="5004047" y="2992224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映射的标志，例如</a:t>
            </a:r>
            <a:r>
              <a:rPr kumimoji="1" lang="en-US" altLang="zh-CN" dirty="0">
                <a:solidFill>
                  <a:srgbClr val="0070C0"/>
                </a:solidFill>
              </a:rPr>
              <a:t>MAP_PRIVATE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48EF7E-F22E-E545-BD07-E3173D368293}"/>
              </a:ext>
            </a:extLst>
          </p:cNvPr>
          <p:cNvSpPr txBox="1"/>
          <p:nvPr/>
        </p:nvSpPr>
        <p:spPr>
          <a:xfrm>
            <a:off x="5004047" y="335226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-1 </a:t>
            </a:r>
            <a:r>
              <a:rPr kumimoji="1" lang="zh-CN" altLang="en-US" dirty="0">
                <a:solidFill>
                  <a:srgbClr val="0070C0"/>
                </a:solidFill>
              </a:rPr>
              <a:t>或者是有效</a:t>
            </a:r>
            <a:r>
              <a:rPr kumimoji="1" lang="en-US" altLang="zh-CN" dirty="0" err="1">
                <a:solidFill>
                  <a:srgbClr val="0070C0"/>
                </a:solidFill>
              </a:rPr>
              <a:t>fd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E531C1-7E9A-984B-BD9A-E91EA20BD2B7}"/>
              </a:ext>
            </a:extLst>
          </p:cNvPr>
          <p:cNvSpPr txBox="1"/>
          <p:nvPr/>
        </p:nvSpPr>
        <p:spPr>
          <a:xfrm>
            <a:off x="5004046" y="368648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偏移，例如从文件的哪里开始映射</a:t>
            </a:r>
          </a:p>
        </p:txBody>
      </p:sp>
    </p:spTree>
    <p:extLst>
      <p:ext uri="{BB962C8B-B14F-4D97-AF65-F5344CB8AC3E}">
        <p14:creationId xmlns:p14="http://schemas.microsoft.com/office/powerpoint/2010/main" val="2155002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38A6C-AA2E-3C4C-80E1-70023901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mmap</a:t>
            </a:r>
            <a:r>
              <a:rPr kumimoji="1" lang="zh-CN" altLang="en-US" dirty="0"/>
              <a:t>匿名映射示例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D441F-7390-D849-B4CE-662E499D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2C814-496B-1D49-A19D-AD04D36A0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96" y="1097487"/>
            <a:ext cx="6423207" cy="4617513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DDC8BBF-B5AE-4442-A7B8-F151B94385A8}"/>
              </a:ext>
            </a:extLst>
          </p:cNvPr>
          <p:cNvSpPr/>
          <p:nvPr/>
        </p:nvSpPr>
        <p:spPr>
          <a:xfrm>
            <a:off x="6804248" y="3361556"/>
            <a:ext cx="979355" cy="30427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17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8B4FE-D4DF-DC46-947E-9415001B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示例：执行</a:t>
            </a:r>
            <a:r>
              <a:rPr kumimoji="1" lang="en-US" altLang="zh-CN" dirty="0"/>
              <a:t>mmap</a:t>
            </a:r>
            <a:r>
              <a:rPr kumimoji="1" lang="zh-CN" altLang="en-US" dirty="0"/>
              <a:t>后，</a:t>
            </a:r>
            <a:r>
              <a:rPr kumimoji="1" lang="en-US" altLang="zh-CN" dirty="0"/>
              <a:t>VMA</a:t>
            </a:r>
            <a:r>
              <a:rPr kumimoji="1" lang="zh-CN" altLang="en-US" dirty="0"/>
              <a:t>的变化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DF7A42-8C39-0540-B3AB-FBB510713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47" y="1334183"/>
            <a:ext cx="5809705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160FA-A3C9-5440-B17D-14CBD771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4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8B4FE-D4DF-DC46-947E-9415001B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示例：执行</a:t>
            </a:r>
            <a:r>
              <a:rPr kumimoji="1" lang="en-US" altLang="zh-CN" dirty="0"/>
              <a:t>mmap</a:t>
            </a:r>
            <a:r>
              <a:rPr kumimoji="1" lang="zh-CN" altLang="en-US" dirty="0"/>
              <a:t>后，</a:t>
            </a:r>
            <a:r>
              <a:rPr kumimoji="1" lang="en-US" altLang="zh-CN" dirty="0"/>
              <a:t>VMA</a:t>
            </a:r>
            <a:r>
              <a:rPr kumimoji="1" lang="zh-CN" altLang="en-US" dirty="0"/>
              <a:t>的变化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160FA-A3C9-5440-B17D-14CBD771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5EAB4-DC15-5A40-B8B7-6D7D40B38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2" y="1161458"/>
            <a:ext cx="7316936" cy="45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回顾：地址翻译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分页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956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4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400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1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194833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928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F986E-B661-8718-F9AD-2A4A5607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zh-CN" altLang="en-US" dirty="0"/>
              <a:t>映射文件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A2A19A-E6AA-0EDD-BE7A-4B20F1FF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02" y="1336763"/>
            <a:ext cx="5167595" cy="410163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57178-5954-6DC3-2D7C-463D9635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2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0296"/>
            <a:ext cx="8300291" cy="438150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2:</a:t>
            </a:r>
            <a:r>
              <a:rPr kumimoji="1" lang="zh-CN" altLang="en-US" sz="2400" dirty="0"/>
              <a:t> 进程运行时添加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应用程序主动向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发起系统调用</a:t>
            </a:r>
            <a:endParaRPr kumimoji="1" lang="en-US" altLang="zh-CN" sz="2400" dirty="0"/>
          </a:p>
          <a:p>
            <a:pPr lvl="1"/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()</a:t>
            </a:r>
          </a:p>
          <a:p>
            <a:pPr lvl="2"/>
            <a:r>
              <a:rPr kumimoji="1" lang="zh-CN" altLang="en-US" sz="1800" dirty="0"/>
              <a:t>申请空的虚拟内存区域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申请映射文件数据的虚拟内存区域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brk</a:t>
            </a:r>
            <a:r>
              <a:rPr kumimoji="1" lang="en-US" altLang="zh-CN" sz="2000" dirty="0"/>
              <a:t>()</a:t>
            </a:r>
            <a:r>
              <a:rPr kumimoji="1" lang="zh-CN" altLang="en-US" sz="2000" dirty="0"/>
              <a:t>：扩大、缩小堆区域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的可选策略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OS</a:t>
            </a:r>
            <a:r>
              <a:rPr kumimoji="1" lang="zh-CN" altLang="en-US" sz="1800" dirty="0"/>
              <a:t>为进程初始分配固定大小的栈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，</a:t>
            </a:r>
            <a:br>
              <a:rPr kumimoji="1" lang="en-US" altLang="zh-CN" sz="1800" dirty="0"/>
            </a:br>
            <a:r>
              <a:rPr kumimoji="1" lang="zh-CN" altLang="en-US" sz="1800" dirty="0"/>
              <a:t>在发现</a:t>
            </a:r>
            <a:r>
              <a:rPr kumimoji="1" lang="en-US" altLang="zh-CN" sz="1800" dirty="0" err="1"/>
              <a:t>stackoverflow</a:t>
            </a:r>
            <a:r>
              <a:rPr kumimoji="1" lang="zh-CN" altLang="en-US" sz="1800" dirty="0"/>
              <a:t>之后自动扩大栈</a:t>
            </a:r>
            <a:r>
              <a:rPr kumimoji="1" lang="en-US" altLang="zh-CN" sz="1800" dirty="0"/>
              <a:t>VMA</a:t>
            </a:r>
          </a:p>
          <a:p>
            <a:pPr lvl="1"/>
            <a:r>
              <a:rPr kumimoji="1" lang="zh-CN" altLang="en-US" sz="1800" dirty="0"/>
              <a:t>用户态的</a:t>
            </a:r>
            <a:r>
              <a:rPr kumimoji="1" lang="en-US" altLang="zh-CN" sz="1800" dirty="0"/>
              <a:t>malloc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API</a:t>
            </a:r>
            <a:r>
              <a:rPr kumimoji="1" lang="zh-CN" altLang="en-US" sz="1800" dirty="0"/>
              <a:t>）也可能改变</a:t>
            </a:r>
            <a:r>
              <a:rPr kumimoji="1" lang="en-US" altLang="zh-CN" sz="1800" dirty="0"/>
              <a:t>VMA</a:t>
            </a:r>
          </a:p>
          <a:p>
            <a:pPr lvl="2"/>
            <a:r>
              <a:rPr kumimoji="1" lang="zh-CN" altLang="en-US" sz="1600" dirty="0"/>
              <a:t>调用</a:t>
            </a:r>
            <a:r>
              <a:rPr kumimoji="1" lang="en-US" altLang="zh-CN" sz="1600" dirty="0" err="1"/>
              <a:t>brk</a:t>
            </a:r>
            <a:r>
              <a:rPr kumimoji="1" lang="zh-CN" altLang="en-US" sz="1600" dirty="0"/>
              <a:t>，在堆中分配新的内存</a:t>
            </a:r>
            <a:endParaRPr kumimoji="1" lang="en-US" altLang="zh-CN" sz="1600" dirty="0"/>
          </a:p>
          <a:p>
            <a:pPr lvl="2"/>
            <a:r>
              <a:rPr kumimoji="1" lang="zh-CN" altLang="en-US" sz="1600" dirty="0"/>
              <a:t>调用</a:t>
            </a:r>
            <a:r>
              <a:rPr kumimoji="1" lang="en-US" altLang="zh-CN" sz="1600" dirty="0" err="1"/>
              <a:t>mmap</a:t>
            </a:r>
            <a:r>
              <a:rPr kumimoji="1" lang="zh-CN" altLang="en-US" sz="1600" dirty="0"/>
              <a:t>分配较大区域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9047C-B896-66DB-91CC-F4D8A8C8171D}"/>
              </a:ext>
            </a:extLst>
          </p:cNvPr>
          <p:cNvSpPr txBox="1"/>
          <p:nvPr/>
        </p:nvSpPr>
        <p:spPr>
          <a:xfrm>
            <a:off x="6482509" y="472343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小知识：</a:t>
            </a:r>
            <a:r>
              <a:rPr kumimoji="1" lang="en-US" altLang="zh-CN" dirty="0">
                <a:latin typeface="+mn-ea"/>
              </a:rPr>
              <a:t>API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vs.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ABI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0CC458-C7AB-10AC-AFD6-C8AD640B1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82"/>
          <a:stretch/>
        </p:blipFill>
        <p:spPr>
          <a:xfrm>
            <a:off x="5940152" y="1805827"/>
            <a:ext cx="3106688" cy="33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判断缺页异常的合法性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缺页异常（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AARCH64</a:t>
            </a:r>
            <a:r>
              <a:rPr kumimoji="1" lang="zh-CN" altLang="en-US" dirty="0"/>
              <a:t>：触发（通用的）同步异常（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</a:t>
            </a:r>
            <a:r>
              <a:rPr kumimoji="1" lang="en-US" altLang="zh-CN" dirty="0"/>
              <a:t>ESR</a:t>
            </a:r>
            <a:r>
              <a:rPr kumimoji="1" lang="zh-CN" altLang="en-US" dirty="0"/>
              <a:t>信息判断是否为缺页异常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访问的虚拟地址存放在</a:t>
            </a:r>
            <a:r>
              <a:rPr kumimoji="1" lang="en-US" altLang="zh-CN" dirty="0"/>
              <a:t>FAR_EL1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操作系统的缺页处理函数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FAR_EL1</a:t>
            </a:r>
            <a:r>
              <a:rPr kumimoji="1" lang="zh-CN" altLang="en-US" dirty="0"/>
              <a:t>中的值不落在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区域内，则为非法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反之，则分配物理页，并在页表中添加映射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94" y="2406974"/>
            <a:ext cx="2813012" cy="1624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759A37-16C8-8456-906C-24F17BE8822D}"/>
              </a:ext>
            </a:extLst>
          </p:cNvPr>
          <p:cNvSpPr txBox="1"/>
          <p:nvPr/>
        </p:nvSpPr>
        <p:spPr>
          <a:xfrm>
            <a:off x="5685255" y="497114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问：用什么数据结构组织</a:t>
            </a:r>
            <a:r>
              <a:rPr kumimoji="1" lang="en-US" altLang="zh-CN" dirty="0">
                <a:solidFill>
                  <a:srgbClr val="BD374B"/>
                </a:solidFill>
              </a:rPr>
              <a:t>VMA</a:t>
            </a:r>
            <a:r>
              <a:rPr kumimoji="1" lang="zh-CN" altLang="en-US" dirty="0">
                <a:solidFill>
                  <a:srgbClr val="BD374B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805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4E63A-8612-ED4E-A1A1-312F8621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延迟映射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立即映射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BA3A7-60BD-314E-A19B-4E29C703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600" dirty="0"/>
              <a:t>即节约内存又能减少缺页异常次数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E60C1-2DD6-C348-A017-CC876401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E491A-F27D-6643-80E0-06F48660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435280" cy="9004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可向应用提供灵活的内存管理系统调用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074B0-7D54-CB43-A2C4-E8723E63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/>
              <a:t>madvise</a:t>
            </a:r>
            <a:endParaRPr kumimoji="1" lang="en-US" altLang="zh-CN" sz="2400" dirty="0"/>
          </a:p>
          <a:p>
            <a:pPr lvl="1"/>
            <a:r>
              <a:rPr kumimoji="1" lang="en-US" altLang="zh-CN" sz="2000" dirty="0">
                <a:solidFill>
                  <a:schemeClr val="tx1"/>
                </a:solidFill>
              </a:rPr>
              <a:t>int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madvise</a:t>
            </a:r>
            <a:r>
              <a:rPr kumimoji="1" lang="en-US" altLang="zh-CN" sz="2000" dirty="0">
                <a:solidFill>
                  <a:schemeClr val="tx1"/>
                </a:solidFill>
              </a:rPr>
              <a:t>(void *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addr</a:t>
            </a:r>
            <a:r>
              <a:rPr kumimoji="1" lang="en-US" altLang="zh-CN" sz="2000" dirty="0">
                <a:solidFill>
                  <a:schemeClr val="tx1"/>
                </a:solidFill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size_t</a:t>
            </a:r>
            <a:r>
              <a:rPr kumimoji="1" lang="en-US" altLang="zh-CN" sz="2000" dirty="0">
                <a:solidFill>
                  <a:schemeClr val="tx1"/>
                </a:solidFill>
              </a:rPr>
              <a:t> length, int advice)</a:t>
            </a:r>
          </a:p>
          <a:p>
            <a:pPr lvl="1"/>
            <a:r>
              <a:rPr kumimoji="1" lang="zh-CN" altLang="en-US" sz="2000" dirty="0"/>
              <a:t>将用户态的一些语义信息发给内核以便于优化</a:t>
            </a:r>
            <a:endParaRPr kumimoji="1" lang="en-US" altLang="zh-CN" sz="2000" dirty="0"/>
          </a:p>
          <a:p>
            <a:pPr lvl="2"/>
            <a:r>
              <a:rPr lang="zh-CN" altLang="en-US" sz="1800" dirty="0"/>
              <a:t>例如：将</a:t>
            </a:r>
            <a:r>
              <a:rPr lang="en-US" altLang="zh-CN" sz="1800" dirty="0" err="1"/>
              <a:t>madvise</a:t>
            </a:r>
            <a:r>
              <a:rPr lang="zh-CN" altLang="en-US" sz="1800" dirty="0"/>
              <a:t>和</a:t>
            </a:r>
            <a:r>
              <a:rPr lang="en-US" altLang="zh-CN" sz="1800" dirty="0"/>
              <a:t>mmap</a:t>
            </a:r>
            <a:r>
              <a:rPr lang="zh-CN" altLang="en-US" sz="1800" dirty="0"/>
              <a:t>搭配，在使用数据前告诉内核这一段数据需要使用，</a:t>
            </a:r>
            <a:r>
              <a:rPr lang="zh-CN" altLang="en-US" sz="1800" b="1" dirty="0">
                <a:solidFill>
                  <a:schemeClr val="accent1"/>
                </a:solidFill>
              </a:rPr>
              <a:t>建议</a:t>
            </a:r>
            <a:r>
              <a:rPr lang="en-US" altLang="zh-CN" sz="1800" dirty="0"/>
              <a:t>OS</a:t>
            </a:r>
            <a:r>
              <a:rPr lang="zh-CN" altLang="en-US" sz="1800" dirty="0"/>
              <a:t>提前分配物理页，减少缺页异常开销</a:t>
            </a:r>
            <a:endParaRPr kumimoji="1" lang="en-US" altLang="zh-CN" sz="1600" dirty="0"/>
          </a:p>
          <a:p>
            <a:pPr lvl="0"/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mprotect</a:t>
            </a:r>
            <a:endParaRPr kumimoji="1" lang="en-US" altLang="zh-CN" sz="20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int mprotect(void *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addr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size_t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len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int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prot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);</a:t>
            </a:r>
          </a:p>
          <a:p>
            <a:pPr lvl="1"/>
            <a:r>
              <a:rPr kumimoji="1"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改变一段内存的权限</a:t>
            </a:r>
            <a:endParaRPr kumimoji="1" lang="en-US" altLang="zh-CN" sz="20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/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例如：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JIT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动态生成的二进制代码，需将内存由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可写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改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为可执行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8D50E-8107-3C4D-94F0-BEB8FEB2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5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0AEBA-E447-A249-BC05-BAF45602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虚拟内存的扩展功能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6ADC6-EE17-4B40-A1A0-C3ABF04BE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2AEF73-2272-A24A-BB94-6D7FB572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23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节约内存，如共享库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进程通信，传递数据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2"/>
          <a:stretch/>
        </p:blipFill>
        <p:spPr>
          <a:xfrm>
            <a:off x="4928560" y="1292353"/>
            <a:ext cx="3779912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4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写时拷贝（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修改页表项权限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在缺页时拷贝、恢复</a:t>
            </a:r>
            <a:endParaRPr kumimoji="1" lang="en-US" altLang="zh-CN" dirty="0"/>
          </a:p>
          <a:p>
            <a:r>
              <a:rPr kumimoji="1" lang="zh-CN" altLang="en-US" dirty="0"/>
              <a:t>典型场景</a:t>
            </a:r>
            <a:r>
              <a:rPr kumimoji="1" lang="en-US" altLang="zh-CN" dirty="0"/>
              <a:t>fork</a:t>
            </a:r>
          </a:p>
          <a:p>
            <a:pPr lvl="1"/>
            <a:r>
              <a:rPr kumimoji="1" lang="zh-CN" altLang="en-US" dirty="0"/>
              <a:t>节约物理内存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性能加速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/>
          <a:stretch/>
        </p:blipFill>
        <p:spPr>
          <a:xfrm>
            <a:off x="4644008" y="1333501"/>
            <a:ext cx="4283968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8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28242-FBEB-E24D-9B5E-1750508B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内存去重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67917-9698-3745-8410-BCBDD687C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deduplication</a:t>
            </a:r>
          </a:p>
          <a:p>
            <a:pPr lvl="1"/>
            <a:r>
              <a:rPr kumimoji="1" lang="zh-CN" altLang="en-US" dirty="0"/>
              <a:t>基于写时拷贝机制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在内存中扫描发现具有相同内容的物理页面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执行去重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操作系统发起，对用户态透明</a:t>
            </a:r>
            <a:endParaRPr kumimoji="1" lang="en-US" altLang="zh-CN" dirty="0"/>
          </a:p>
          <a:p>
            <a:r>
              <a:rPr kumimoji="1" lang="zh-CN" altLang="en-US" dirty="0"/>
              <a:t>典型案例：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KSM</a:t>
            </a:r>
          </a:p>
          <a:p>
            <a:pPr lvl="1"/>
            <a:r>
              <a:rPr kumimoji="1" lang="en-US" altLang="zh-CN" dirty="0"/>
              <a:t>kernel same-page merging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2445E-7C8B-FE4C-AB69-ED0DEBAA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52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4E508-8AD4-CC4F-98D4-423C231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16690-848D-784E-AE44-E5A8F233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当内存资源不充足的时候， 选择将一些“最近不太会使用”的内存页进行数据压缩，从而释放出空闲内存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F6A1-9A8F-664F-89B2-0562F45F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4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E7CB81-B07A-A32D-9679-2780C98E9B29}"/>
              </a:ext>
            </a:extLst>
          </p:cNvPr>
          <p:cNvGrpSpPr/>
          <p:nvPr/>
        </p:nvGrpSpPr>
        <p:grpSpPr>
          <a:xfrm>
            <a:off x="2195736" y="1297060"/>
            <a:ext cx="6817102" cy="4316537"/>
            <a:chOff x="1163449" y="1273324"/>
            <a:chExt cx="6817102" cy="4316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D8AAFC-B247-704E-8974-4EB6B6AF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49" y="1273324"/>
              <a:ext cx="6817102" cy="43165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EC17D9-E8AA-6275-9F5C-99F3F1E3893E}"/>
                </a:ext>
              </a:extLst>
            </p:cNvPr>
            <p:cNvSpPr txBox="1"/>
            <p:nvPr/>
          </p:nvSpPr>
          <p:spPr>
            <a:xfrm>
              <a:off x="2627784" y="3431592"/>
              <a:ext cx="7729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0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57E1B-F813-1FBA-97CA-7A65DCC0D433}"/>
                </a:ext>
              </a:extLst>
            </p:cNvPr>
            <p:cNvSpPr txBox="1"/>
            <p:nvPr/>
          </p:nvSpPr>
          <p:spPr>
            <a:xfrm>
              <a:off x="3775260" y="3437316"/>
              <a:ext cx="7967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1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536F0C-B2C7-C549-1534-9BD3D117564D}"/>
                </a:ext>
              </a:extLst>
            </p:cNvPr>
            <p:cNvSpPr txBox="1"/>
            <p:nvPr/>
          </p:nvSpPr>
          <p:spPr>
            <a:xfrm>
              <a:off x="4869596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2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1C968C-1066-A16E-EF73-F5C77AA9C6D2}"/>
                </a:ext>
              </a:extLst>
            </p:cNvPr>
            <p:cNvSpPr txBox="1"/>
            <p:nvPr/>
          </p:nvSpPr>
          <p:spPr>
            <a:xfrm>
              <a:off x="6020278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3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BC7A93-D9F7-625A-B01C-7F5C173201BF}"/>
              </a:ext>
            </a:extLst>
          </p:cNvPr>
          <p:cNvSpPr txBox="1"/>
          <p:nvPr/>
        </p:nvSpPr>
        <p:spPr>
          <a:xfrm>
            <a:off x="323528" y="1285150"/>
            <a:ext cx="3047629" cy="1346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+mn-ea"/>
              </a:rPr>
              <a:t>硬件规定的页表格式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每个页表页占用一个</a:t>
            </a:r>
            <a:r>
              <a:rPr kumimoji="1" lang="en-US" altLang="zh-CN" sz="1400" dirty="0">
                <a:latin typeface="+mn-ea"/>
              </a:rPr>
              <a:t>4K</a:t>
            </a:r>
            <a:r>
              <a:rPr kumimoji="1" lang="zh-CN" altLang="en-US" sz="1400" dirty="0">
                <a:latin typeface="+mn-ea"/>
              </a:rPr>
              <a:t>物理页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每个页表项占用</a:t>
            </a:r>
            <a:r>
              <a:rPr kumimoji="1" lang="en-US" altLang="zh-CN" sz="1400" dirty="0">
                <a:latin typeface="+mn-ea"/>
              </a:rPr>
              <a:t>8</a:t>
            </a:r>
            <a:r>
              <a:rPr kumimoji="1" lang="zh-CN" altLang="en-US" sz="1400" dirty="0">
                <a:latin typeface="+mn-ea"/>
              </a:rPr>
              <a:t>个字节</a:t>
            </a:r>
            <a:endParaRPr kumimoji="1"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每个页表页有</a:t>
            </a:r>
            <a:r>
              <a:rPr kumimoji="1" lang="en-US" altLang="zh-CN" sz="1400" dirty="0">
                <a:latin typeface="+mn-ea"/>
              </a:rPr>
              <a:t>512</a:t>
            </a:r>
            <a:r>
              <a:rPr kumimoji="1" lang="zh-CN" altLang="en-US" sz="1400" dirty="0">
                <a:latin typeface="+mn-ea"/>
              </a:rPr>
              <a:t>个页表项</a:t>
            </a:r>
            <a:endParaRPr kumimoji="1" lang="en-US" altLang="zh-CN" sz="14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0647CD-6DB1-81A9-4755-652555B81C25}"/>
              </a:ext>
            </a:extLst>
          </p:cNvPr>
          <p:cNvSpPr txBox="1"/>
          <p:nvPr/>
        </p:nvSpPr>
        <p:spPr>
          <a:xfrm>
            <a:off x="2310945" y="31748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832EC3-6B31-4548-FF66-2B000C0F602C}"/>
              </a:ext>
            </a:extLst>
          </p:cNvPr>
          <p:cNvSpPr txBox="1"/>
          <p:nvPr/>
        </p:nvSpPr>
        <p:spPr>
          <a:xfrm>
            <a:off x="3720497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2E760F-36EE-0064-2B8F-0486BF2DA291}"/>
              </a:ext>
            </a:extLst>
          </p:cNvPr>
          <p:cNvSpPr txBox="1"/>
          <p:nvPr/>
        </p:nvSpPr>
        <p:spPr>
          <a:xfrm>
            <a:off x="4835058" y="40472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8BAFF2-E690-B4A5-1E67-700E3A7B47B0}"/>
              </a:ext>
            </a:extLst>
          </p:cNvPr>
          <p:cNvSpPr txBox="1"/>
          <p:nvPr/>
        </p:nvSpPr>
        <p:spPr>
          <a:xfrm>
            <a:off x="5958526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699BC0-A20E-E880-1CB7-EF2F63813063}"/>
              </a:ext>
            </a:extLst>
          </p:cNvPr>
          <p:cNvSpPr txBox="1"/>
          <p:nvPr/>
        </p:nvSpPr>
        <p:spPr>
          <a:xfrm>
            <a:off x="7091838" y="42751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</p:spTree>
    <p:extLst>
      <p:ext uri="{BB962C8B-B14F-4D97-AF65-F5344CB8AC3E}">
        <p14:creationId xmlns:p14="http://schemas.microsoft.com/office/powerpoint/2010/main" val="403612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4E508-8AD4-CC4F-98D4-423C231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内存压缩案例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16690-848D-784E-AE44-E5A8F233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Windows 10</a:t>
            </a:r>
          </a:p>
          <a:p>
            <a:pPr lvl="1"/>
            <a:r>
              <a:rPr kumimoji="1" lang="zh-CN" altLang="en-US" dirty="0"/>
              <a:t>压缩后的数据仍然存放在内存中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当访问被压缩的数据时，操作系统将其解压即可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思考：对比交换内存页到磁盘，压缩的优点和缺点有哪些？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Linux</a:t>
            </a:r>
          </a:p>
          <a:p>
            <a:pPr lvl="1"/>
            <a:r>
              <a:rPr kumimoji="1" lang="en-US" altLang="zh-CN" dirty="0" err="1">
                <a:solidFill>
                  <a:schemeClr val="tx1"/>
                </a:solidFill>
              </a:rPr>
              <a:t>zswap</a:t>
            </a:r>
            <a:r>
              <a:rPr kumimoji="1" lang="zh-CN" altLang="en-US" dirty="0">
                <a:solidFill>
                  <a:schemeClr val="tx1"/>
                </a:solidFill>
              </a:rPr>
              <a:t>：换页过程中磁盘的缓存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将准备换出的数据压缩并先写入 </a:t>
            </a:r>
            <a:r>
              <a:rPr kumimoji="1" lang="en-US" altLang="zh-CN" dirty="0" err="1">
                <a:solidFill>
                  <a:schemeClr val="tx1"/>
                </a:solidFill>
              </a:rPr>
              <a:t>zswap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</a:rPr>
              <a:t>区域 （内存）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好处：减少甚至避免磁盘</a:t>
            </a:r>
            <a:r>
              <a:rPr kumimoji="1" lang="en-US" altLang="zh-CN" dirty="0">
                <a:solidFill>
                  <a:schemeClr val="tx1"/>
                </a:solidFill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</a:rPr>
              <a:t>；增加设备寿命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F6A1-9A8F-664F-89B2-0562F45F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87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65B9A-4063-F747-97FA-A2D09F7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大页的利弊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B407D-F95B-C145-867A-EBFC4C1E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好处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减少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缓存项的使用，提高 </a:t>
            </a:r>
            <a:r>
              <a:rPr kumimoji="1" lang="en-US" altLang="zh-CN" sz="2000" dirty="0"/>
              <a:t>TLB </a:t>
            </a:r>
            <a:r>
              <a:rPr kumimoji="1" lang="zh-CN" altLang="en-US" sz="2000" dirty="0"/>
              <a:t>命中率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减少页表的级数，提升遍历页表的效率</a:t>
            </a:r>
            <a:endParaRPr kumimoji="1" lang="en-US" altLang="zh-CN" sz="2000" dirty="0"/>
          </a:p>
          <a:p>
            <a:r>
              <a:rPr kumimoji="1" lang="zh-CN" altLang="en-US" sz="2400" dirty="0"/>
              <a:t>案例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提供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允许应用程序进行显示的大页分配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透明大页（</a:t>
            </a:r>
            <a:r>
              <a:rPr kumimoji="1" lang="en-US" altLang="zh-CN" sz="2000" dirty="0"/>
              <a:t>Transparent Huge Pages) </a:t>
            </a:r>
            <a:r>
              <a:rPr kumimoji="1" lang="zh-CN" altLang="en-US" sz="2000" dirty="0"/>
              <a:t>机制</a:t>
            </a:r>
            <a:endParaRPr kumimoji="1" lang="en-US" altLang="zh-CN" sz="2000" dirty="0"/>
          </a:p>
          <a:p>
            <a:r>
              <a:rPr kumimoji="1" lang="zh-CN" altLang="en-US" sz="2400" dirty="0"/>
              <a:t>弊端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未使用整个大页而造成物理内存资源浪费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增加管理内存的复杂度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5B16B9-F136-A341-AD43-917A6738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D32B268E-8ECD-906E-8C42-2FBAC09B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9" y="241959"/>
            <a:ext cx="3765437" cy="14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4E9E-16DA-1343-BB5F-71E02E11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AARCH64</a:t>
            </a:r>
            <a:r>
              <a:rPr kumimoji="1" lang="zh-CN" altLang="en-US" dirty="0"/>
              <a:t>支持多种最小页面大小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96F52-C8F8-B14E-BB7A-403AC142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0297"/>
            <a:ext cx="8229600" cy="438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TCR_EL1</a:t>
            </a:r>
            <a:r>
              <a:rPr kumimoji="1" lang="zh-CN" altLang="en-US" sz="2400" dirty="0"/>
              <a:t>可以选择不同的最小页面大小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3</a:t>
            </a:r>
            <a:r>
              <a:rPr kumimoji="1" lang="zh-CN" altLang="en-US" sz="2000" dirty="0"/>
              <a:t>种配置：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16K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64K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4K</a:t>
            </a:r>
            <a:r>
              <a:rPr kumimoji="1" lang="zh-CN" altLang="en-US" sz="2000" dirty="0"/>
              <a:t>   </a:t>
            </a:r>
            <a:r>
              <a:rPr kumimoji="1" lang="en-US" altLang="zh-CN" sz="2000" dirty="0"/>
              <a:t>+ </a:t>
            </a:r>
            <a:r>
              <a:rPr kumimoji="1" lang="zh-CN" altLang="en-US" sz="2000" dirty="0"/>
              <a:t>大页：</a:t>
            </a:r>
            <a:r>
              <a:rPr kumimoji="1" lang="en-US" altLang="zh-CN" sz="2000" dirty="0"/>
              <a:t>2M/1G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16K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32M</a:t>
            </a:r>
            <a:r>
              <a:rPr kumimoji="1" lang="zh-CN" altLang="en-US" sz="2000" dirty="0"/>
              <a:t>（</a:t>
            </a:r>
            <a:r>
              <a:rPr kumimoji="1" lang="zh-CN" altLang="en-US" sz="2000" dirty="0">
                <a:solidFill>
                  <a:srgbClr val="C00000"/>
                </a:solidFill>
              </a:rPr>
              <a:t>问：为什么是</a:t>
            </a:r>
            <a:r>
              <a:rPr kumimoji="1" lang="en-US" altLang="zh-CN" sz="2000" dirty="0">
                <a:solidFill>
                  <a:srgbClr val="C00000"/>
                </a:solidFill>
              </a:rPr>
              <a:t>32M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64K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512M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 （</a:t>
            </a:r>
            <a:r>
              <a:rPr kumimoji="1" lang="en-US" altLang="zh-CN" sz="1800" dirty="0"/>
              <a:t>ARMv8.2</a:t>
            </a:r>
            <a:r>
              <a:rPr kumimoji="1" lang="zh-CN" altLang="en-US" sz="1800" dirty="0"/>
              <a:t>之前）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7D884-8D38-0541-815B-8505A195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51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7B5DF-870E-5720-0E68-614F9B99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B90BF-8DB0-DFD9-5D59-A65B76BD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填写页表的策略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立即映射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延迟映射</a:t>
            </a:r>
            <a:endParaRPr kumimoji="1" lang="en-US" altLang="zh-CN" sz="2000" dirty="0"/>
          </a:p>
          <a:p>
            <a:r>
              <a:rPr kumimoji="1" lang="zh-CN" altLang="en-US" sz="2400" dirty="0"/>
              <a:t>延迟映射实现原理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硬件基础：缺页异常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软件设计：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数据结构</a:t>
            </a:r>
            <a:endParaRPr kumimoji="1" lang="en-US" altLang="zh-CN" sz="2000" dirty="0"/>
          </a:p>
          <a:p>
            <a:r>
              <a:rPr kumimoji="1" lang="zh-CN" altLang="en-US" sz="2400" dirty="0"/>
              <a:t>虚拟内存的扩展功能</a:t>
            </a: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D43F5-AC35-065D-807D-FEDDD5D3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8E792-79AE-6B2E-D0EB-89F8641F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17340"/>
            <a:ext cx="4367014" cy="1740954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65F0599D-7D4A-643C-5B6E-4EDCA137ECF3}"/>
              </a:ext>
            </a:extLst>
          </p:cNvPr>
          <p:cNvSpPr/>
          <p:nvPr/>
        </p:nvSpPr>
        <p:spPr>
          <a:xfrm>
            <a:off x="4211960" y="1792139"/>
            <a:ext cx="4680520" cy="792088"/>
          </a:xfrm>
          <a:prstGeom prst="roundRect">
            <a:avLst/>
          </a:prstGeom>
          <a:solidFill>
            <a:schemeClr val="accent1">
              <a:alpha val="29265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51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</a:t>
            </a:r>
            <a:r>
              <a:rPr lang="en-US" altLang="zh-CN" sz="1100" dirty="0">
                <a:solidFill>
                  <a:srgbClr val="FFFF00"/>
                </a:solidFill>
              </a:rPr>
              <a:t>bit</a:t>
            </a:r>
            <a:r>
              <a:rPr lang="zh-CN" altLang="en-US" sz="1100" dirty="0">
                <a:solidFill>
                  <a:srgbClr val="FFFF00"/>
                </a:solidFill>
              </a:rPr>
              <a:t>为</a:t>
            </a:r>
            <a:r>
              <a:rPr lang="en-US" altLang="zh-CN" sz="1100" dirty="0">
                <a:solidFill>
                  <a:srgbClr val="FFFF00"/>
                </a:solidFill>
              </a:rPr>
              <a:t>1</a:t>
            </a:r>
            <a:r>
              <a:rPr lang="zh-CN" altLang="en-US" sz="1100" dirty="0">
                <a:solidFill>
                  <a:srgbClr val="FFFF00"/>
                </a:solidFill>
              </a:rPr>
              <a:t>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114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400" b="1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页表不是在低地址区域（</a:t>
            </a:r>
            <a:r>
              <a:rPr lang="en-US" altLang="zh-CN" sz="1200" dirty="0"/>
              <a:t>0-1G</a:t>
            </a:r>
            <a:r>
              <a:rPr lang="zh-CN" altLang="en-US" sz="1200" dirty="0"/>
              <a:t>）么？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47180</TotalTime>
  <Words>2737</Words>
  <Application>Microsoft Macintosh PowerPoint</Application>
  <PresentationFormat>全屏显示(16:10)</PresentationFormat>
  <Paragraphs>403</Paragraphs>
  <Slides>53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DengXian</vt:lpstr>
      <vt:lpstr>Microsoft YaHei</vt:lpstr>
      <vt:lpstr>Microsoft YaHei</vt:lpstr>
      <vt:lpstr>Arial</vt:lpstr>
      <vt:lpstr>Calibri</vt:lpstr>
      <vt:lpstr>Comic Sans MS</vt:lpstr>
      <vt:lpstr>Courier New</vt:lpstr>
      <vt:lpstr>Office 主题​​</vt:lpstr>
      <vt:lpstr>操作系统管理页表映射</vt:lpstr>
      <vt:lpstr>版权声明</vt:lpstr>
      <vt:lpstr>内容提纲</vt:lpstr>
      <vt:lpstr>回顾：地址翻译</vt:lpstr>
      <vt:lpstr>回顾：AARCH64体系结构下4级页表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  <vt:lpstr>内容提纲</vt:lpstr>
      <vt:lpstr>设置页表映射是操作系统的职责</vt:lpstr>
      <vt:lpstr>何时设置页表映射</vt:lpstr>
      <vt:lpstr>何时填写进程页表：立即映射</vt:lpstr>
      <vt:lpstr>分配物理页的简单实现</vt:lpstr>
      <vt:lpstr>操作系统如何填写进程页表</vt:lpstr>
      <vt:lpstr>填写进程页表的代码实现</vt:lpstr>
      <vt:lpstr>填写进程页表的代码实现</vt:lpstr>
      <vt:lpstr>立即映射的弊端</vt:lpstr>
      <vt:lpstr>延迟映射</vt:lpstr>
      <vt:lpstr>延迟映射</vt:lpstr>
      <vt:lpstr>回顾：缺页异常</vt:lpstr>
      <vt:lpstr>操作系统需要区分合法/非法缺页异常</vt:lpstr>
      <vt:lpstr>操作系统记录为进程分配的虚拟内存区域</vt:lpstr>
      <vt:lpstr>合法虚拟地址信息的记录方式</vt:lpstr>
      <vt:lpstr>VMA是如何添加的</vt:lpstr>
      <vt:lpstr>VMA是如何添加的</vt:lpstr>
      <vt:lpstr>mmap：分配一段虚拟内存区域</vt:lpstr>
      <vt:lpstr>mmap匿名映射示例</vt:lpstr>
      <vt:lpstr>示例：执行mmap后，VMA的变化</vt:lpstr>
      <vt:lpstr>示例：执行mmap后，VMA的变化</vt:lpstr>
      <vt:lpstr>mmap映射文件</vt:lpstr>
      <vt:lpstr>VMA是如何添加的</vt:lpstr>
      <vt:lpstr>根据VMA判断缺页异常的合法性</vt:lpstr>
      <vt:lpstr>延迟映射 vs. 立即映射</vt:lpstr>
      <vt:lpstr>OS可向应用提供灵活的内存管理系统调用</vt:lpstr>
      <vt:lpstr>虚拟内存的扩展功能</vt:lpstr>
      <vt:lpstr>共享内存</vt:lpstr>
      <vt:lpstr>写时拷贝（copy-on-write）</vt:lpstr>
      <vt:lpstr>内存去重</vt:lpstr>
      <vt:lpstr>内存压缩</vt:lpstr>
      <vt:lpstr>内存压缩案例</vt:lpstr>
      <vt:lpstr>大页的利弊</vt:lpstr>
      <vt:lpstr>AARCH64支持多种最小页面大小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1737</cp:revision>
  <cp:lastPrinted>2016-06-13T07:55:34Z</cp:lastPrinted>
  <dcterms:created xsi:type="dcterms:W3CDTF">2017-11-24T09:35:45Z</dcterms:created>
  <dcterms:modified xsi:type="dcterms:W3CDTF">2023-10-13T07:48:19Z</dcterms:modified>
</cp:coreProperties>
</file>